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629" r:id="rId23"/>
    <p:sldMasterId id="2147485630" r:id="rId25"/>
  </p:sldMasterIdLst>
  <p:notesMasterIdLst>
    <p:notesMasterId r:id="rId27"/>
  </p:notesMasterIdLst>
  <p:sldIdLst>
    <p:sldId id="294" r:id="rId29"/>
    <p:sldId id="278" r:id="rId30"/>
    <p:sldId id="291" r:id="rId31"/>
    <p:sldId id="284" r:id="rId32"/>
    <p:sldId id="280" r:id="rId33"/>
    <p:sldId id="283" r:id="rId34"/>
    <p:sldId id="289" r:id="rId35"/>
    <p:sldId id="292" r:id="rId36"/>
    <p:sldId id="287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3" Type="http://schemas.openxmlformats.org/officeDocument/2006/relationships/slideMaster" Target="slideMasters/slideMaster1.xml"></Relationship><Relationship Id="rId24" Type="http://schemas.openxmlformats.org/officeDocument/2006/relationships/theme" Target="theme/theme1.xml"></Relationship><Relationship Id="rId25" Type="http://schemas.openxmlformats.org/officeDocument/2006/relationships/slideMaster" Target="slideMasters/slideMaster2.xml"></Relationship><Relationship Id="rId27" Type="http://schemas.openxmlformats.org/officeDocument/2006/relationships/notesMaster" Target="notesMasters/notesMaster1.xml"></Relationship><Relationship Id="rId29" Type="http://schemas.openxmlformats.org/officeDocument/2006/relationships/slide" Target="slides/slide1.xml"></Relationship><Relationship Id="rId30" Type="http://schemas.openxmlformats.org/officeDocument/2006/relationships/slide" Target="slides/slide2.xml"></Relationship><Relationship Id="rId31" Type="http://schemas.openxmlformats.org/officeDocument/2006/relationships/slide" Target="slides/slide3.xml"></Relationship><Relationship Id="rId32" Type="http://schemas.openxmlformats.org/officeDocument/2006/relationships/slide" Target="slides/slide4.xml"></Relationship><Relationship Id="rId33" Type="http://schemas.openxmlformats.org/officeDocument/2006/relationships/slide" Target="slides/slide5.xml"></Relationship><Relationship Id="rId34" Type="http://schemas.openxmlformats.org/officeDocument/2006/relationships/slide" Target="slides/slide6.xml"></Relationship><Relationship Id="rId35" Type="http://schemas.openxmlformats.org/officeDocument/2006/relationships/slide" Target="slides/slide7.xml"></Relationship><Relationship Id="rId36" Type="http://schemas.openxmlformats.org/officeDocument/2006/relationships/slide" Target="slides/slide8.xml"></Relationship><Relationship Id="rId37" Type="http://schemas.openxmlformats.org/officeDocument/2006/relationships/slide" Target="slides/slide9.xml"></Relationship><Relationship Id="rId47" Type="http://schemas.openxmlformats.org/officeDocument/2006/relationships/viewProps" Target="viewProps.xml"></Relationship><Relationship Id="rId48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slide" Target="../slides/slide1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1122680"/>
            <a:ext cx="10364470" cy="23888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5270" cy="16567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870" cy="2853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870" cy="15011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740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740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775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775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3470" cy="48748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ChangeAspect="1"/>
          </p:cNvSpPr>
          <p:nvPr>
            <p:ph type="pic"/>
          </p:nvPr>
        </p:nvSpPr>
        <p:spPr>
          <a:xfrm rot="0">
            <a:off x="5183505" y="987425"/>
            <a:ext cx="6173470" cy="487489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30170" cy="581342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5570" cy="58134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.xml"></Relationship><Relationship Id="rId2" Type="http://schemas.openxmlformats.org/officeDocument/2006/relationships/slideLayout" Target="../slideLayouts/slideLayout12.xml"></Relationship><Relationship Id="rId3" Type="http://schemas.openxmlformats.org/officeDocument/2006/relationships/slideLayout" Target="../slideLayouts/slideLayout13.xml"></Relationship><Relationship Id="rId4" Type="http://schemas.openxmlformats.org/officeDocument/2006/relationships/slideLayout" Target="../slideLayouts/slideLayout14.xml"></Relationship><Relationship Id="rId5" Type="http://schemas.openxmlformats.org/officeDocument/2006/relationships/slideLayout" Target="../slideLayouts/slideLayout15.xml"></Relationship><Relationship Id="rId6" Type="http://schemas.openxmlformats.org/officeDocument/2006/relationships/slideLayout" Target="../slideLayouts/slideLayout16.xml"></Relationship><Relationship Id="rId7" Type="http://schemas.openxmlformats.org/officeDocument/2006/relationships/slideLayout" Target="../slideLayouts/slideLayout17.xml"></Relationship><Relationship Id="rId8" Type="http://schemas.openxmlformats.org/officeDocument/2006/relationships/slideLayout" Target="../slideLayouts/slideLayout18.xml"></Relationship><Relationship Id="rId9" Type="http://schemas.openxmlformats.org/officeDocument/2006/relationships/slideLayout" Target="../slideLayouts/slideLayout19.xml"></Relationship><Relationship Id="rId10" Type="http://schemas.openxmlformats.org/officeDocument/2006/relationships/slideLayout" Target="../slideLayouts/slideLayout20.xml"></Relationship><Relationship Id="rId11" Type="http://schemas.openxmlformats.org/officeDocument/2006/relationships/slideLayout" Target="../slideLayouts/slideLayout21.xml"></Relationship><Relationship Id="rId12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25" r:id="rId1"/>
    <p:sldLayoutId id="2147485526" r:id="rId2"/>
    <p:sldLayoutId id="2147485527" r:id="rId3"/>
    <p:sldLayoutId id="2147485528" r:id="rId4"/>
    <p:sldLayoutId id="2147485529" r:id="rId5"/>
    <p:sldLayoutId id="2147485530" r:id="rId6"/>
    <p:sldLayoutId id="2147485531" r:id="rId7"/>
    <p:sldLayoutId id="2147485532" r:id="rId8"/>
    <p:sldLayoutId id="2147485533" r:id="rId9"/>
    <p:sldLayoutId id="2147485534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18" r:id="rId1"/>
    <p:sldLayoutId id="2147485619" r:id="rId2"/>
    <p:sldLayoutId id="2147485620" r:id="rId3"/>
    <p:sldLayoutId id="2147485621" r:id="rId4"/>
    <p:sldLayoutId id="2147485622" r:id="rId5"/>
    <p:sldLayoutId id="2147485623" r:id="rId6"/>
    <p:sldLayoutId id="2147485624" r:id="rId7"/>
    <p:sldLayoutId id="2147485625" r:id="rId8"/>
    <p:sldLayoutId id="2147485626" r:id="rId9"/>
    <p:sldLayoutId id="2147485627" r:id="rId10"/>
    <p:sldLayoutId id="214748562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5.xml"></Relationship><Relationship Id="rId2" Type="http://schemas.openxmlformats.org/officeDocument/2006/relationships/image" Target="../media/fImage1517934141.png"></Relationship><Relationship Id="rId3" Type="http://schemas.openxmlformats.org/officeDocument/2006/relationships/image" Target="../media/fImage101453468467.png"></Relationship><Relationship Id="rId4" Type="http://schemas.openxmlformats.org/officeDocument/2006/relationships/image" Target="../media/fImage88793476334.png"></Relationship><Relationship Id="rId5" Type="http://schemas.openxmlformats.org/officeDocument/2006/relationships/image" Target="../media/fImage44673496500.png"></Relationship><Relationship Id="rId6" Type="http://schemas.openxmlformats.org/officeDocument/2006/relationships/image" Target="../media/fImage562463519169.jpeg"></Relationship><Relationship Id="rId7" Type="http://schemas.openxmlformats.org/officeDocument/2006/relationships/image" Target="../media/fImage47273535724.png"></Relationship><Relationship Id="rId8" Type="http://schemas.openxmlformats.org/officeDocument/2006/relationships/image" Target="../media/fImage48953541478.png"></Relationship><Relationship Id="rId9" Type="http://schemas.openxmlformats.org/officeDocument/2006/relationships/notesSlide" Target="../notesSlides/notesSlide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4" Type="http://schemas.openxmlformats.org/officeDocument/2006/relationships/notesSlide" Target="../notesSlides/notesSlide2.xml"></Relationship><Relationship Id="rId22" Type="http://schemas.openxmlformats.org/officeDocument/2006/relationships/image" Target="../media/fImage3257313241.png"></Relationship><Relationship Id="rId23" Type="http://schemas.openxmlformats.org/officeDocument/2006/relationships/image" Target="../media/fImage2014171348467.png"></Relationship><Relationship Id="rId24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3" Type="http://schemas.openxmlformats.org/officeDocument/2006/relationships/image" Target="../media/fImage603920141.png"></Relationship><Relationship Id="rId4" Type="http://schemas.openxmlformats.org/officeDocument/2006/relationships/image" Target="../media/fImage72572028467.png"></Relationship><Relationship Id="rId5" Type="http://schemas.openxmlformats.org/officeDocument/2006/relationships/image" Target="../media/fImage1437532248467.png"></Relationship><Relationship Id="rId6" Type="http://schemas.openxmlformats.org/officeDocument/2006/relationships/image" Target="../media/fImage51372096334.png"></Relationship><Relationship Id="rId7" Type="http://schemas.openxmlformats.org/officeDocument/2006/relationships/image" Target="../media/fImage22392116500.png"></Relationship><Relationship Id="rId8" Type="http://schemas.openxmlformats.org/officeDocument/2006/relationships/image" Target="../media/fImage81102129169.png"></Relationship><Relationship Id="rId9" Type="http://schemas.openxmlformats.org/officeDocument/2006/relationships/notesSlide" Target="../notesSlides/notesSlide3.xml"></Relationship><Relationship Id="rId10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4" Type="http://schemas.openxmlformats.org/officeDocument/2006/relationships/notesSlide" Target="../notesSlides/notesSlide4.xml"></Relationship><Relationship Id="rId19" Type="http://schemas.openxmlformats.org/officeDocument/2006/relationships/image" Target="../media/fImage775522041.png"></Relationship><Relationship Id="rId20" Type="http://schemas.openxmlformats.org/officeDocument/2006/relationships/image" Target="../media/fImage1437532248467.png"></Relationship><Relationship Id="rId21" Type="http://schemas.openxmlformats.org/officeDocument/2006/relationships/image" Target="../media/fImage23232256334.png"></Relationship><Relationship Id="rId22" Type="http://schemas.openxmlformats.org/officeDocument/2006/relationships/image" Target="../media/fImage23665296500.png"></Relationship><Relationship Id="rId23" Type="http://schemas.openxmlformats.org/officeDocument/2006/relationships/image" Target="../media/fImage77115309169.png"></Relationship><Relationship Id="rId24" Type="http://schemas.openxmlformats.org/officeDocument/2006/relationships/image" Target="../media/fImage80172306500.png"></Relationship><Relationship Id="rId25" Type="http://schemas.openxmlformats.org/officeDocument/2006/relationships/image" Target="../media/fImage237342359169.png"></Relationship><Relationship Id="rId26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5" Type="http://schemas.openxmlformats.org/officeDocument/2006/relationships/notesSlide" Target="../notesSlides/notesSlide5.xml"></Relationship><Relationship Id="rId25" Type="http://schemas.openxmlformats.org/officeDocument/2006/relationships/image" Target="../media/fImage6526815941.png"></Relationship><Relationship Id="rId28" Type="http://schemas.openxmlformats.org/officeDocument/2006/relationships/image" Target="../media/fImage236205286334.png"></Relationship><Relationship Id="rId29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4" Type="http://schemas.openxmlformats.org/officeDocument/2006/relationships/notesSlide" Target="../notesSlides/notesSlide6.xml"></Relationship><Relationship Id="rId17" Type="http://schemas.openxmlformats.org/officeDocument/2006/relationships/image" Target="../media/fImage1834321869358.png"></Relationship><Relationship Id="rId18" Type="http://schemas.openxmlformats.org/officeDocument/2006/relationships/image" Target="../media/fImage206862165724.png"></Relationship><Relationship Id="rId19" Type="http://schemas.openxmlformats.org/officeDocument/2006/relationships/image" Target="../media/fImage523742171478.png"></Relationship><Relationship Id="rId20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3" Type="http://schemas.openxmlformats.org/officeDocument/2006/relationships/image" Target="../media/fImage187912069358.png"></Relationship><Relationship Id="rId4" Type="http://schemas.openxmlformats.org/officeDocument/2006/relationships/image" Target="../media/fImage173442076962.png"></Relationship><Relationship Id="rId5" Type="http://schemas.openxmlformats.org/officeDocument/2006/relationships/image" Target="../media/fImage217792114464.png"></Relationship><Relationship Id="rId6" Type="http://schemas.openxmlformats.org/officeDocument/2006/relationships/notesSlide" Target="../notesSlides/notesSlide7.xml"></Relationship><Relationship Id="rId7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3" Type="http://schemas.openxmlformats.org/officeDocument/2006/relationships/image" Target="../media/fImage466725541.png"></Relationship><Relationship Id="rId4" Type="http://schemas.openxmlformats.org/officeDocument/2006/relationships/notesSlide" Target="../notesSlides/notesSlide8.xml"></Relationship><Relationship Id="rId5" Type="http://schemas.openxmlformats.org/officeDocument/2006/relationships/image" Target="../media/fImage112214529358.png"></Relationship><Relationship Id="rId6" Type="http://schemas.openxmlformats.org/officeDocument/2006/relationships/image" Target="../media/fImage42124536962.png"></Relationship><Relationship Id="rId7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7" Type="http://schemas.openxmlformats.org/officeDocument/2006/relationships/notesSlide" Target="../notesSlides/notesSlide9.xml"></Relationship><Relationship Id="rId14" Type="http://schemas.openxmlformats.org/officeDocument/2006/relationships/image" Target="../media/fImage151791546500.png"></Relationship><Relationship Id="rId16" Type="http://schemas.openxmlformats.org/officeDocument/2006/relationships/image" Target="../media/fImage93191585724.png"></Relationship><Relationship Id="rId17" Type="http://schemas.openxmlformats.org/officeDocument/2006/relationships/image" Target="../media/fImage607452161478.png"></Relationship><Relationship Id="rId18" Type="http://schemas.openxmlformats.org/officeDocument/2006/relationships/image" Target="../media/fImage607182179358.png"></Relationship><Relationship Id="rId19" Type="http://schemas.openxmlformats.org/officeDocument/2006/relationships/image" Target="../media/fImage144971438467.png"></Relationship><Relationship Id="rId20" Type="http://schemas.openxmlformats.org/officeDocument/2006/relationships/image" Target="../media/fImage144971446334.png"></Relationship><Relationship Id="rId21" Type="http://schemas.openxmlformats.org/officeDocument/2006/relationships/image" Target="../media/fImage48541456500.png"></Relationship><Relationship Id="rId22" Type="http://schemas.openxmlformats.org/officeDocument/2006/relationships/image" Target="../media/fImage48541469169.png"></Relationship><Relationship Id="rId23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 descr="C:/Users/Admin1/AppData/Roaming/PolarisOffice/ETemp/43780_15710712/fImage15179341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17145"/>
            <a:ext cx="12181840" cy="684212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879840" y="3175"/>
            <a:ext cx="1946275" cy="555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Life Cycle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189355" y="1280795"/>
            <a:ext cx="430784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생명 주기란?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미리 정의된 순서대로 실행되는 이벤트 함수들의 순서입니다.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1" name="Rect 0"/>
          <p:cNvSpPr txBox="1">
            <a:spLocks/>
          </p:cNvSpPr>
          <p:nvPr/>
        </p:nvSpPr>
        <p:spPr>
          <a:xfrm rot="0">
            <a:off x="1229360" y="4548505"/>
            <a:ext cx="426847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생명주기는 사용자가 호출하지 않아도 프로그램의 흐름에 따라 자동으로 호출됩니다.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7" name="Rect 0"/>
          <p:cNvSpPr txBox="1">
            <a:spLocks/>
          </p:cNvSpPr>
          <p:nvPr/>
        </p:nvSpPr>
        <p:spPr>
          <a:xfrm rot="0">
            <a:off x="6712585" y="5112385"/>
            <a:ext cx="467550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각각의 이벤트 함수가 순서대로 동작합니다.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6" name="Picture " descr="C:/Users/Admin1/AppData/Roaming/PolarisOffice/ETemp/43780_15710712/fImage10145346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00480" y="3436620"/>
            <a:ext cx="796290" cy="553720"/>
          </a:xfrm>
          <a:prstGeom prst="rect"/>
          <a:noFill/>
        </p:spPr>
      </p:pic>
      <p:pic>
        <p:nvPicPr>
          <p:cNvPr id="1057" name="Picture " descr="C:/Users/Admin1/AppData/Roaming/PolarisOffice/ETemp/43780_15710712/fImage8879347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451735" y="3437255"/>
            <a:ext cx="796925" cy="561975"/>
          </a:xfrm>
          <a:prstGeom prst="rect"/>
          <a:noFill/>
        </p:spPr>
      </p:pic>
      <p:sp>
        <p:nvSpPr>
          <p:cNvPr id="1058" name="Rect 0"/>
          <p:cNvSpPr>
            <a:spLocks/>
          </p:cNvSpPr>
          <p:nvPr/>
        </p:nvSpPr>
        <p:spPr>
          <a:xfrm rot="0">
            <a:off x="2132330" y="3625850"/>
            <a:ext cx="288290" cy="177800"/>
          </a:xfrm>
          <a:prstGeom prst="notchedRightArrow">
            <a:avLst>
              <a:gd name="adj1" fmla="val 50000"/>
              <a:gd name="adj2" fmla="val 40804"/>
            </a:avLst>
          </a:prstGeom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9" name="Picture " descr="C:/Users/Admin1/AppData/Roaming/PolarisOffice/ETemp/43780_15710712/fImage4467349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537585" y="3435350"/>
            <a:ext cx="793115" cy="563880"/>
          </a:xfrm>
          <a:prstGeom prst="rect"/>
          <a:noFill/>
        </p:spPr>
      </p:pic>
      <p:sp>
        <p:nvSpPr>
          <p:cNvPr id="1060" name="Rect 0"/>
          <p:cNvSpPr>
            <a:spLocks/>
          </p:cNvSpPr>
          <p:nvPr/>
        </p:nvSpPr>
        <p:spPr>
          <a:xfrm rot="0">
            <a:off x="3295015" y="3628390"/>
            <a:ext cx="288290" cy="177800"/>
          </a:xfrm>
          <a:prstGeom prst="notchedRightArrow">
            <a:avLst>
              <a:gd name="adj1" fmla="val 50000"/>
              <a:gd name="adj2" fmla="val 40804"/>
            </a:avLst>
          </a:prstGeom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1" name="Picture " descr="C:/Users/Admin1/AppData/Roaming/PolarisOffice/ETemp/43780_15710712/fImage562463519169.jpe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728210" y="3431540"/>
            <a:ext cx="772160" cy="581025"/>
          </a:xfrm>
          <a:prstGeom prst="rect"/>
          <a:noFill/>
        </p:spPr>
      </p:pic>
      <p:sp>
        <p:nvSpPr>
          <p:cNvPr id="1062" name="Rect 0"/>
          <p:cNvSpPr>
            <a:spLocks/>
          </p:cNvSpPr>
          <p:nvPr/>
        </p:nvSpPr>
        <p:spPr>
          <a:xfrm rot="0">
            <a:off x="4388485" y="3622040"/>
            <a:ext cx="288290" cy="177800"/>
          </a:xfrm>
          <a:prstGeom prst="notchedRightArrow">
            <a:avLst>
              <a:gd name="adj1" fmla="val 50000"/>
              <a:gd name="adj2" fmla="val 40804"/>
            </a:avLst>
          </a:prstGeom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3" name="Picture " descr="C:/Users/Admin1/AppData/Roaming/PolarisOffice/ETemp/43780_15710712/fImage4727353572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981200" y="2696210"/>
            <a:ext cx="591820" cy="356870"/>
          </a:xfrm>
          <a:prstGeom prst="rect"/>
          <a:noFill/>
        </p:spPr>
      </p:pic>
      <p:pic>
        <p:nvPicPr>
          <p:cNvPr id="1064" name="Picture " descr="C:/Users/Admin1/AppData/Roaming/PolarisOffice/ETemp/43780_15710712/fImage48953541478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234180" y="2700020"/>
            <a:ext cx="590550" cy="372110"/>
          </a:xfrm>
          <a:prstGeom prst="rect"/>
          <a:noFill/>
        </p:spPr>
      </p:pic>
      <p:sp>
        <p:nvSpPr>
          <p:cNvPr id="1065" name="Rect 0"/>
          <p:cNvSpPr>
            <a:spLocks/>
          </p:cNvSpPr>
          <p:nvPr/>
        </p:nvSpPr>
        <p:spPr>
          <a:xfrm rot="16200000">
            <a:off x="4391025" y="3102610"/>
            <a:ext cx="288290" cy="177800"/>
          </a:xfrm>
          <a:prstGeom prst="notchedRightArrow">
            <a:avLst>
              <a:gd name="adj1" fmla="val 50000"/>
              <a:gd name="adj2" fmla="val 40804"/>
            </a:avLst>
          </a:prstGeom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6" name="Rect 0"/>
          <p:cNvSpPr>
            <a:spLocks/>
          </p:cNvSpPr>
          <p:nvPr/>
        </p:nvSpPr>
        <p:spPr>
          <a:xfrm rot="5400000">
            <a:off x="2124710" y="3139440"/>
            <a:ext cx="288290" cy="177800"/>
          </a:xfrm>
          <a:prstGeom prst="notchedRightArrow">
            <a:avLst>
              <a:gd name="adj1" fmla="val 50000"/>
              <a:gd name="adj2" fmla="val 40804"/>
            </a:avLst>
          </a:prstGeom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8" name="Rect 0"/>
          <p:cNvSpPr>
            <a:spLocks/>
          </p:cNvSpPr>
          <p:nvPr/>
        </p:nvSpPr>
        <p:spPr>
          <a:xfrm rot="5400000">
            <a:off x="3199765" y="1371600"/>
            <a:ext cx="329565" cy="2296160"/>
          </a:xfrm>
          <a:prstGeom prst="curved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9" name="Rect 0"/>
          <p:cNvSpPr>
            <a:spLocks/>
          </p:cNvSpPr>
          <p:nvPr/>
        </p:nvSpPr>
        <p:spPr>
          <a:xfrm rot="0">
            <a:off x="1229995" y="4088130"/>
            <a:ext cx="909955" cy="295910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초기화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0" name="Rect 0"/>
          <p:cNvSpPr>
            <a:spLocks/>
          </p:cNvSpPr>
          <p:nvPr/>
        </p:nvSpPr>
        <p:spPr>
          <a:xfrm rot="0">
            <a:off x="2401570" y="4090670"/>
            <a:ext cx="909955" cy="295910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물 리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1" name="Rect 0"/>
          <p:cNvSpPr>
            <a:spLocks/>
          </p:cNvSpPr>
          <p:nvPr/>
        </p:nvSpPr>
        <p:spPr>
          <a:xfrm rot="0">
            <a:off x="3477895" y="4076065"/>
            <a:ext cx="909955" cy="295910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로 직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2" name="Rect 0"/>
          <p:cNvSpPr>
            <a:spLocks/>
          </p:cNvSpPr>
          <p:nvPr/>
        </p:nvSpPr>
        <p:spPr>
          <a:xfrm rot="0">
            <a:off x="4657725" y="4078605"/>
            <a:ext cx="909955" cy="295910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해 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3" name="Rect 0"/>
          <p:cNvSpPr>
            <a:spLocks/>
          </p:cNvSpPr>
          <p:nvPr/>
        </p:nvSpPr>
        <p:spPr>
          <a:xfrm rot="0">
            <a:off x="4591050" y="2380615"/>
            <a:ext cx="909955" cy="295910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50">
                <a:latin typeface="맑은 고딕" charset="0"/>
                <a:ea typeface="맑은 고딕" charset="0"/>
              </a:rPr>
              <a:t>비활성화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74" name="Rect 0"/>
          <p:cNvSpPr>
            <a:spLocks/>
          </p:cNvSpPr>
          <p:nvPr/>
        </p:nvSpPr>
        <p:spPr>
          <a:xfrm rot="0">
            <a:off x="1138555" y="2383155"/>
            <a:ext cx="909955" cy="295910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50">
                <a:latin typeface="맑은 고딕" charset="0"/>
                <a:ea typeface="맑은 고딕" charset="0"/>
              </a:rPr>
              <a:t>활성화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75" name="Rect 0"/>
          <p:cNvSpPr>
            <a:spLocks/>
          </p:cNvSpPr>
          <p:nvPr/>
        </p:nvSpPr>
        <p:spPr>
          <a:xfrm rot="0">
            <a:off x="6987540" y="1343660"/>
            <a:ext cx="930910" cy="295910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50">
                <a:latin typeface="맑은 고딕" charset="0"/>
                <a:ea typeface="맑은 고딕" charset="0"/>
              </a:rPr>
              <a:t>Awake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77" name="Rect 0"/>
          <p:cNvSpPr>
            <a:spLocks/>
          </p:cNvSpPr>
          <p:nvPr/>
        </p:nvSpPr>
        <p:spPr>
          <a:xfrm rot="0">
            <a:off x="6988175" y="1842135"/>
            <a:ext cx="927735" cy="295910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50">
                <a:latin typeface="맑은 고딕" charset="0"/>
                <a:ea typeface="맑은 고딕" charset="0"/>
              </a:rPr>
              <a:t>Start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78" name="Rect 0"/>
          <p:cNvSpPr>
            <a:spLocks/>
          </p:cNvSpPr>
          <p:nvPr/>
        </p:nvSpPr>
        <p:spPr>
          <a:xfrm rot="0">
            <a:off x="6719570" y="1282065"/>
            <a:ext cx="1456055" cy="1628775"/>
          </a:xfrm>
          <a:prstGeom prst="rect"/>
          <a:noFill/>
          <a:ln w="12700" cap="flat" cmpd="sng">
            <a:solidFill>
              <a:srgbClr val="003A9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9" name="Rect 0"/>
          <p:cNvSpPr>
            <a:spLocks/>
          </p:cNvSpPr>
          <p:nvPr/>
        </p:nvSpPr>
        <p:spPr>
          <a:xfrm rot="0">
            <a:off x="6981825" y="2753995"/>
            <a:ext cx="909955" cy="295910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50">
                <a:latin typeface="맑은 고딕" charset="0"/>
                <a:ea typeface="맑은 고딕" charset="0"/>
              </a:rPr>
              <a:t>초기화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80" name="Rect 0"/>
          <p:cNvSpPr>
            <a:spLocks/>
          </p:cNvSpPr>
          <p:nvPr/>
        </p:nvSpPr>
        <p:spPr>
          <a:xfrm rot="0">
            <a:off x="8341360" y="1284605"/>
            <a:ext cx="1456055" cy="1628775"/>
          </a:xfrm>
          <a:prstGeom prst="rect"/>
          <a:noFill/>
          <a:ln w="12700" cap="flat" cmpd="sng">
            <a:solidFill>
              <a:srgbClr val="003A9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81" name="Rect 0"/>
          <p:cNvSpPr>
            <a:spLocks/>
          </p:cNvSpPr>
          <p:nvPr/>
        </p:nvSpPr>
        <p:spPr>
          <a:xfrm rot="0">
            <a:off x="8618855" y="1801495"/>
            <a:ext cx="907415" cy="406400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50">
                <a:latin typeface="맑은 고딕" charset="0"/>
                <a:ea typeface="맑은 고딕" charset="0"/>
              </a:rPr>
              <a:t>Fixed</a:t>
            </a:r>
            <a:endParaRPr lang="ko-KR" altLang="en-US" sz="125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250">
                <a:latin typeface="맑은 고딕" charset="0"/>
                <a:ea typeface="맑은 고딕" charset="0"/>
              </a:rPr>
              <a:t>Update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82" name="Rect 0"/>
          <p:cNvSpPr>
            <a:spLocks/>
          </p:cNvSpPr>
          <p:nvPr/>
        </p:nvSpPr>
        <p:spPr>
          <a:xfrm rot="0">
            <a:off x="8612505" y="2756535"/>
            <a:ext cx="909955" cy="295910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50">
                <a:latin typeface="맑은 고딕" charset="0"/>
                <a:ea typeface="맑은 고딕" charset="0"/>
              </a:rPr>
              <a:t>물 리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83" name="Rect 0"/>
          <p:cNvSpPr>
            <a:spLocks/>
          </p:cNvSpPr>
          <p:nvPr/>
        </p:nvSpPr>
        <p:spPr>
          <a:xfrm rot="0">
            <a:off x="9928225" y="1278255"/>
            <a:ext cx="1456055" cy="1628775"/>
          </a:xfrm>
          <a:prstGeom prst="rect"/>
          <a:noFill/>
          <a:ln w="12700" cap="flat" cmpd="sng">
            <a:solidFill>
              <a:srgbClr val="003A9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84" name="Rect 0"/>
          <p:cNvSpPr>
            <a:spLocks/>
          </p:cNvSpPr>
          <p:nvPr/>
        </p:nvSpPr>
        <p:spPr>
          <a:xfrm rot="0">
            <a:off x="10202545" y="1367155"/>
            <a:ext cx="930910" cy="295910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50">
                <a:latin typeface="맑은 고딕" charset="0"/>
                <a:ea typeface="맑은 고딕" charset="0"/>
              </a:rPr>
              <a:t>Update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85" name="Rect 0"/>
          <p:cNvSpPr>
            <a:spLocks/>
          </p:cNvSpPr>
          <p:nvPr/>
        </p:nvSpPr>
        <p:spPr>
          <a:xfrm rot="0">
            <a:off x="10196195" y="1788160"/>
            <a:ext cx="930910" cy="44513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50">
                <a:latin typeface="맑은 고딕" charset="0"/>
                <a:ea typeface="맑은 고딕" charset="0"/>
              </a:rPr>
              <a:t>Late</a:t>
            </a:r>
            <a:endParaRPr lang="ko-KR" altLang="en-US" sz="125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250">
                <a:latin typeface="맑은 고딕" charset="0"/>
                <a:ea typeface="맑은 고딕" charset="0"/>
              </a:rPr>
              <a:t>Update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86" name="Rect 0"/>
          <p:cNvSpPr>
            <a:spLocks/>
          </p:cNvSpPr>
          <p:nvPr/>
        </p:nvSpPr>
        <p:spPr>
          <a:xfrm rot="0">
            <a:off x="10217150" y="2750820"/>
            <a:ext cx="909955" cy="295910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50">
                <a:latin typeface="맑은 고딕" charset="0"/>
                <a:ea typeface="맑은 고딕" charset="0"/>
              </a:rPr>
              <a:t>로 직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87" name="Rect 0"/>
          <p:cNvSpPr>
            <a:spLocks/>
          </p:cNvSpPr>
          <p:nvPr/>
        </p:nvSpPr>
        <p:spPr>
          <a:xfrm rot="0">
            <a:off x="6713220" y="3103245"/>
            <a:ext cx="1456055" cy="1628775"/>
          </a:xfrm>
          <a:prstGeom prst="rect"/>
          <a:noFill/>
          <a:ln w="12700" cap="flat" cmpd="sng">
            <a:solidFill>
              <a:srgbClr val="003A9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88" name="Rect 0"/>
          <p:cNvSpPr>
            <a:spLocks/>
          </p:cNvSpPr>
          <p:nvPr/>
        </p:nvSpPr>
        <p:spPr>
          <a:xfrm rot="0">
            <a:off x="6977380" y="4559300"/>
            <a:ext cx="909955" cy="295910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50">
                <a:latin typeface="맑은 고딕" charset="0"/>
                <a:ea typeface="맑은 고딕" charset="0"/>
              </a:rPr>
              <a:t>활성화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89" name="Rect 0"/>
          <p:cNvSpPr>
            <a:spLocks/>
          </p:cNvSpPr>
          <p:nvPr/>
        </p:nvSpPr>
        <p:spPr>
          <a:xfrm rot="0">
            <a:off x="6981825" y="3342640"/>
            <a:ext cx="927735" cy="295910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50">
                <a:latin typeface="맑은 고딕" charset="0"/>
                <a:ea typeface="맑은 고딕" charset="0"/>
              </a:rPr>
              <a:t>OnEnable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90" name="Rect 0"/>
          <p:cNvSpPr>
            <a:spLocks/>
          </p:cNvSpPr>
          <p:nvPr/>
        </p:nvSpPr>
        <p:spPr>
          <a:xfrm rot="0">
            <a:off x="8330565" y="3091180"/>
            <a:ext cx="1455420" cy="1642745"/>
          </a:xfrm>
          <a:prstGeom prst="rect"/>
          <a:noFill/>
          <a:ln w="12700" cap="flat" cmpd="sng">
            <a:solidFill>
              <a:srgbClr val="003A9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1" name="Rect 0"/>
          <p:cNvSpPr>
            <a:spLocks/>
          </p:cNvSpPr>
          <p:nvPr/>
        </p:nvSpPr>
        <p:spPr>
          <a:xfrm rot="0">
            <a:off x="8628380" y="4565015"/>
            <a:ext cx="909955" cy="295910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50">
                <a:latin typeface="맑은 고딕" charset="0"/>
                <a:ea typeface="맑은 고딕" charset="0"/>
              </a:rPr>
              <a:t>비활성화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92" name="Rect 0"/>
          <p:cNvSpPr>
            <a:spLocks/>
          </p:cNvSpPr>
          <p:nvPr/>
        </p:nvSpPr>
        <p:spPr>
          <a:xfrm rot="0">
            <a:off x="8572500" y="3345180"/>
            <a:ext cx="993140" cy="295910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50">
                <a:latin typeface="맑은 고딕" charset="0"/>
                <a:ea typeface="맑은 고딕" charset="0"/>
              </a:rPr>
              <a:t>OnDisable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93" name="Rect 0"/>
          <p:cNvSpPr>
            <a:spLocks/>
          </p:cNvSpPr>
          <p:nvPr/>
        </p:nvSpPr>
        <p:spPr>
          <a:xfrm rot="0">
            <a:off x="9926320" y="3076575"/>
            <a:ext cx="1455420" cy="1642745"/>
          </a:xfrm>
          <a:prstGeom prst="rect"/>
          <a:noFill/>
          <a:ln w="12700" cap="flat" cmpd="sng">
            <a:solidFill>
              <a:srgbClr val="003A9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4" name="Rect 0"/>
          <p:cNvSpPr>
            <a:spLocks/>
          </p:cNvSpPr>
          <p:nvPr/>
        </p:nvSpPr>
        <p:spPr>
          <a:xfrm rot="0">
            <a:off x="10219055" y="4563110"/>
            <a:ext cx="909955" cy="295910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50">
                <a:latin typeface="맑은 고딕" charset="0"/>
                <a:ea typeface="맑은 고딕" charset="0"/>
              </a:rPr>
              <a:t>해 체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95" name="Rect 0"/>
          <p:cNvSpPr>
            <a:spLocks/>
          </p:cNvSpPr>
          <p:nvPr/>
        </p:nvSpPr>
        <p:spPr>
          <a:xfrm rot="0">
            <a:off x="10177145" y="3338830"/>
            <a:ext cx="993140" cy="295910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50">
                <a:latin typeface="맑은 고딕" charset="0"/>
                <a:ea typeface="맑은 고딕" charset="0"/>
              </a:rPr>
              <a:t>OnDestroy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96" name="텍스트 상자 5"/>
          <p:cNvSpPr txBox="1">
            <a:spLocks/>
          </p:cNvSpPr>
          <p:nvPr/>
        </p:nvSpPr>
        <p:spPr>
          <a:xfrm rot="0">
            <a:off x="7270115" y="2219325"/>
            <a:ext cx="3505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500">
                <a:solidFill>
                  <a:schemeClr val="accent6"/>
                </a:solidFill>
                <a:latin typeface="나눔바른고딕" charset="0"/>
                <a:ea typeface="나눔바른고딕" charset="0"/>
              </a:rPr>
              <a:t>1</a:t>
            </a:r>
            <a:endParaRPr lang="ko-KR" altLang="en-US" sz="2500">
              <a:solidFill>
                <a:schemeClr val="accent6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97" name="텍스트 상자 6"/>
          <p:cNvSpPr txBox="1">
            <a:spLocks/>
          </p:cNvSpPr>
          <p:nvPr/>
        </p:nvSpPr>
        <p:spPr>
          <a:xfrm rot="0">
            <a:off x="8876665" y="2238375"/>
            <a:ext cx="3505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500">
                <a:solidFill>
                  <a:schemeClr val="accent6"/>
                </a:solidFill>
                <a:latin typeface="나눔바른고딕" charset="0"/>
                <a:ea typeface="나눔바른고딕" charset="0"/>
              </a:rPr>
              <a:t>2</a:t>
            </a:r>
            <a:endParaRPr lang="ko-KR" altLang="en-US" sz="2500">
              <a:solidFill>
                <a:schemeClr val="accent6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98" name="텍스트 상자 7"/>
          <p:cNvSpPr txBox="1">
            <a:spLocks/>
          </p:cNvSpPr>
          <p:nvPr/>
        </p:nvSpPr>
        <p:spPr>
          <a:xfrm rot="0">
            <a:off x="10535920" y="2225675"/>
            <a:ext cx="3505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500">
                <a:solidFill>
                  <a:schemeClr val="accent6"/>
                </a:solidFill>
                <a:latin typeface="나눔바른고딕" charset="0"/>
                <a:ea typeface="나눔바른고딕" charset="0"/>
              </a:rPr>
              <a:t>3</a:t>
            </a:r>
            <a:endParaRPr lang="ko-KR" altLang="en-US" sz="2500">
              <a:solidFill>
                <a:schemeClr val="accent6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99" name="텍스트 상자 8"/>
          <p:cNvSpPr txBox="1">
            <a:spLocks/>
          </p:cNvSpPr>
          <p:nvPr/>
        </p:nvSpPr>
        <p:spPr>
          <a:xfrm rot="0">
            <a:off x="7263130" y="3927475"/>
            <a:ext cx="3505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500">
                <a:solidFill>
                  <a:schemeClr val="accent6"/>
                </a:solidFill>
                <a:latin typeface="나눔바른고딕" charset="0"/>
                <a:ea typeface="나눔바른고딕" charset="0"/>
              </a:rPr>
              <a:t>4</a:t>
            </a:r>
            <a:endParaRPr lang="ko-KR" altLang="en-US" sz="2500">
              <a:solidFill>
                <a:schemeClr val="accent6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00" name="텍스트 상자 9"/>
          <p:cNvSpPr txBox="1">
            <a:spLocks/>
          </p:cNvSpPr>
          <p:nvPr/>
        </p:nvSpPr>
        <p:spPr>
          <a:xfrm rot="0">
            <a:off x="8879840" y="3924935"/>
            <a:ext cx="3505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500">
                <a:solidFill>
                  <a:schemeClr val="accent6"/>
                </a:solidFill>
                <a:latin typeface="나눔바른고딕" charset="0"/>
                <a:ea typeface="나눔바른고딕" charset="0"/>
              </a:rPr>
              <a:t>5</a:t>
            </a:r>
            <a:endParaRPr lang="ko-KR" altLang="en-US" sz="2500">
              <a:solidFill>
                <a:schemeClr val="accent6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01" name="텍스트 상자 10"/>
          <p:cNvSpPr txBox="1">
            <a:spLocks/>
          </p:cNvSpPr>
          <p:nvPr/>
        </p:nvSpPr>
        <p:spPr>
          <a:xfrm rot="0">
            <a:off x="10539095" y="3922395"/>
            <a:ext cx="3505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500">
                <a:solidFill>
                  <a:schemeClr val="accent6"/>
                </a:solidFill>
                <a:latin typeface="나눔바른고딕" charset="0"/>
                <a:ea typeface="나눔바른고딕" charset="0"/>
              </a:rPr>
              <a:t>6</a:t>
            </a:r>
            <a:endParaRPr lang="ko-KR" altLang="en-US" sz="2500">
              <a:solidFill>
                <a:schemeClr val="accent6"/>
              </a:solidFill>
              <a:latin typeface="나눔바른고딕" charset="0"/>
              <a:ea typeface="나눔바른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-2540" y="0"/>
            <a:ext cx="12184380" cy="686435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775065" y="-1270"/>
            <a:ext cx="2156460" cy="555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Transform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6" name="텍스트 상자 4"/>
          <p:cNvSpPr txBox="1">
            <a:spLocks/>
          </p:cNvSpPr>
          <p:nvPr/>
        </p:nvSpPr>
        <p:spPr>
          <a:xfrm rot="0">
            <a:off x="6973570" y="4940300"/>
            <a:ext cx="395922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84" name="텍스트 상자 6"/>
          <p:cNvSpPr txBox="1">
            <a:spLocks/>
          </p:cNvSpPr>
          <p:nvPr/>
        </p:nvSpPr>
        <p:spPr>
          <a:xfrm rot="0">
            <a:off x="1157605" y="1167130"/>
            <a:ext cx="42208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Transform은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위치,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회전,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크기를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저장하는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3" name="텍스트 상자 2"/>
          <p:cNvSpPr txBox="1">
            <a:spLocks/>
          </p:cNvSpPr>
          <p:nvPr/>
        </p:nvSpPr>
        <p:spPr>
          <a:xfrm rot="0">
            <a:off x="1162050" y="4387215"/>
            <a:ext cx="4208145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transform.position은 게임오브젝트의 절대좌표를 나타내며, Vector3(x, y, z) 를 대입하게 되면 해당 위치로 게임 오브젝트가 이동하게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8" name="텍스트 상자 8"/>
          <p:cNvSpPr txBox="1">
            <a:spLocks/>
          </p:cNvSpPr>
          <p:nvPr/>
        </p:nvSpPr>
        <p:spPr>
          <a:xfrm rot="0">
            <a:off x="6867525" y="4394835"/>
            <a:ext cx="437261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Vector는 크기와 방향를 나타내며, 원점(0,0)에서 해당 위치의 값까지 일종의 선을 연결해서 크기를 나타낼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09" name="그림 1"/>
          <p:cNvPicPr>
            <a:picLocks noChangeAspect="1"/>
          </p:cNvPicPr>
          <p:nvPr/>
        </p:nvPicPr>
        <p:blipFill rotWithShape="1">
          <a:blip r:embed="rId2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60780" y="1992630"/>
            <a:ext cx="4209415" cy="2322830"/>
          </a:xfrm>
          <a:prstGeom prst="rect"/>
          <a:noFill/>
        </p:spPr>
      </p:pic>
      <p:pic>
        <p:nvPicPr>
          <p:cNvPr id="1111" name="그림 3"/>
          <p:cNvPicPr>
            <a:picLocks noChangeAspect="1"/>
          </p:cNvPicPr>
          <p:nvPr/>
        </p:nvPicPr>
        <p:blipFill rotWithShape="1">
          <a:blip r:embed="rId2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75780" y="1252855"/>
            <a:ext cx="4375785" cy="30245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9525"/>
            <a:ext cx="12195175" cy="685228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9116060" y="8255"/>
            <a:ext cx="1514475" cy="5575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GetKey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189355" y="1280795"/>
            <a:ext cx="409575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GetKey는 keycode에 의해 지정되어 있는 키를 누를 때, 참과 거짓을 반환하는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04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7365" y="3148330"/>
            <a:ext cx="4403090" cy="1212850"/>
          </a:xfrm>
          <a:prstGeom prst="rect"/>
          <a:noFill/>
        </p:spPr>
      </p:pic>
      <p:pic>
        <p:nvPicPr>
          <p:cNvPr id="1105" name="Picture 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88720" y="2450465"/>
            <a:ext cx="1801495" cy="2388235"/>
          </a:xfrm>
          <a:prstGeom prst="rect"/>
          <a:noFill/>
        </p:spPr>
      </p:pic>
      <p:sp>
        <p:nvSpPr>
          <p:cNvPr id="1106" name="Rect 0"/>
          <p:cNvSpPr txBox="1">
            <a:spLocks/>
          </p:cNvSpPr>
          <p:nvPr/>
        </p:nvSpPr>
        <p:spPr>
          <a:xfrm rot="0">
            <a:off x="6855460" y="4450080"/>
            <a:ext cx="4424680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Input.GetKey( ) 함수를 통해 지정한 키를 누르는 동안 true 값을 반환하는 키 입력을 통해 자기 자신의 위치를 이동시키도록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07" name="Picture 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138170" y="3423285"/>
            <a:ext cx="587375" cy="421640"/>
          </a:xfrm>
          <a:prstGeom prst="rect"/>
          <a:noFill/>
        </p:spPr>
      </p:pic>
      <p:pic>
        <p:nvPicPr>
          <p:cNvPr id="1108" name="Picture 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874770" y="2454275"/>
            <a:ext cx="1504315" cy="2384425"/>
          </a:xfrm>
          <a:prstGeom prst="rect"/>
          <a:noFill/>
        </p:spPr>
      </p:pic>
      <p:sp>
        <p:nvSpPr>
          <p:cNvPr id="1109" name="Rect 0"/>
          <p:cNvSpPr txBox="1">
            <a:spLocks/>
          </p:cNvSpPr>
          <p:nvPr/>
        </p:nvSpPr>
        <p:spPr>
          <a:xfrm rot="0">
            <a:off x="1186180" y="5003800"/>
            <a:ext cx="4168775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3D Object를 선택한 다음 Capsule 게임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0" name="Picture 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67525" y="1426210"/>
            <a:ext cx="601345" cy="782320"/>
          </a:xfrm>
          <a:prstGeom prst="roundRect"/>
          <a:solidFill>
            <a:srgbClr val="EDEDED"/>
          </a:solidFill>
        </p:spPr>
      </p:pic>
      <p:pic>
        <p:nvPicPr>
          <p:cNvPr id="1111" name="Picture 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65440" y="1285240"/>
            <a:ext cx="3311525" cy="1074420"/>
          </a:xfrm>
          <a:prstGeom prst="rect"/>
          <a:noFill/>
        </p:spPr>
      </p:pic>
      <p:cxnSp>
        <p:nvCxnSpPr>
          <p:cNvPr id="1112" name="Rect 0"/>
          <p:cNvCxnSpPr>
            <a:stCxn id="1110" idx="3"/>
          </p:cNvCxnSpPr>
          <p:nvPr/>
        </p:nvCxnSpPr>
        <p:spPr>
          <a:xfrm rot="0">
            <a:off x="7467600" y="1816735"/>
            <a:ext cx="669290" cy="9017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3" name="Rect 0"/>
          <p:cNvSpPr txBox="1">
            <a:spLocks/>
          </p:cNvSpPr>
          <p:nvPr/>
        </p:nvSpPr>
        <p:spPr>
          <a:xfrm rot="0">
            <a:off x="6855460" y="2418080"/>
            <a:ext cx="441706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Keystroke 스크립트를 생성하여 Capsule 게임 오브젝트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3905" cy="685419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468995" y="-10795"/>
            <a:ext cx="27076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Move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Towards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209675" y="1088390"/>
            <a:ext cx="41357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MoveTowards( )는 현재 위치에서 목표 위치</a:t>
            </a:r>
            <a:r>
              <a:rPr lang="ko-KR" sz="1800">
                <a:latin typeface="맑은 고딕" charset="0"/>
                <a:ea typeface="맑은 고딕" charset="0"/>
              </a:rPr>
              <a:t>까지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속도를 설정하여</a:t>
            </a:r>
            <a:r>
              <a:rPr lang="ko-KR" sz="1800">
                <a:latin typeface="맑은 고딕" charset="0"/>
                <a:ea typeface="맑은 고딕" charset="0"/>
              </a:rPr>
              <a:t> 이동하는 함수입니다.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7" name="텍스트 상자 238"/>
          <p:cNvSpPr txBox="1">
            <a:spLocks/>
          </p:cNvSpPr>
          <p:nvPr/>
        </p:nvSpPr>
        <p:spPr>
          <a:xfrm rot="0">
            <a:off x="1203325" y="3906520"/>
            <a:ext cx="413639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빈 게임 오브젝트를 생성하여 위치 정보를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08" name="그림 16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2215" y="2162175"/>
            <a:ext cx="1801495" cy="1686560"/>
          </a:xfrm>
          <a:prstGeom prst="rect"/>
          <a:noFill/>
        </p:spPr>
      </p:pic>
      <p:pic>
        <p:nvPicPr>
          <p:cNvPr id="1110" name="그림 19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163570" y="2781935"/>
            <a:ext cx="664845" cy="420370"/>
          </a:xfrm>
          <a:prstGeom prst="rect"/>
          <a:noFill/>
        </p:spPr>
      </p:pic>
      <p:pic>
        <p:nvPicPr>
          <p:cNvPr id="1111" name="그림 20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74465" y="2397760"/>
            <a:ext cx="1369060" cy="1157605"/>
          </a:xfrm>
          <a:prstGeom prst="roundRect"/>
          <a:solidFill>
            <a:srgbClr val="EDEDED"/>
          </a:solidFill>
        </p:spPr>
      </p:pic>
      <p:sp>
        <p:nvSpPr>
          <p:cNvPr id="1112" name="텍스트 상자 23"/>
          <p:cNvSpPr txBox="1">
            <a:spLocks/>
          </p:cNvSpPr>
          <p:nvPr/>
        </p:nvSpPr>
        <p:spPr>
          <a:xfrm rot="0">
            <a:off x="6930390" y="1092835"/>
            <a:ext cx="436181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Cube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에 ObjectMove 스크립트 생성하여 넣어줍니다.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3" name="그림 24"/>
          <p:cNvPicPr>
            <a:picLocks noChangeAspect="1"/>
          </p:cNvPicPr>
          <p:nvPr/>
        </p:nvPicPr>
        <p:blipFill rotWithShape="1">
          <a:blip r:embed="rId2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2215" y="4763135"/>
            <a:ext cx="902335" cy="820420"/>
          </a:xfrm>
          <a:prstGeom prst="roundRect"/>
          <a:solidFill>
            <a:srgbClr val="EDEDED"/>
          </a:solidFill>
        </p:spPr>
      </p:pic>
      <p:pic>
        <p:nvPicPr>
          <p:cNvPr id="1114" name="그림 25"/>
          <p:cNvPicPr>
            <a:picLocks noChangeAspect="1"/>
          </p:cNvPicPr>
          <p:nvPr/>
        </p:nvPicPr>
        <p:blipFill rotWithShape="1">
          <a:blip r:embed="rId2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15565" y="4655820"/>
            <a:ext cx="2719070" cy="1087120"/>
          </a:xfrm>
          <a:prstGeom prst="rect"/>
          <a:noFill/>
        </p:spPr>
      </p:pic>
      <p:cxnSp>
        <p:nvCxnSpPr>
          <p:cNvPr id="1115" name="도형 26"/>
          <p:cNvCxnSpPr/>
          <p:nvPr/>
        </p:nvCxnSpPr>
        <p:spPr>
          <a:xfrm rot="0">
            <a:off x="2113915" y="5172710"/>
            <a:ext cx="693420" cy="4521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6" name="그림 27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36740" y="1825625"/>
            <a:ext cx="4234180" cy="521970"/>
          </a:xfrm>
          <a:prstGeom prst="rect"/>
          <a:noFill/>
        </p:spPr>
      </p:pic>
      <p:sp>
        <p:nvSpPr>
          <p:cNvPr id="1118" name="텍스트 상자 31"/>
          <p:cNvSpPr txBox="1">
            <a:spLocks/>
          </p:cNvSpPr>
          <p:nvPr/>
        </p:nvSpPr>
        <p:spPr>
          <a:xfrm rot="0">
            <a:off x="6932295" y="2463165"/>
            <a:ext cx="43618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목표 위치를 지정할 GameObject와 속도를 조절할 float 변수를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9" name="그림 32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10705" y="3470275"/>
            <a:ext cx="4260215" cy="1197610"/>
          </a:xfrm>
          <a:prstGeom prst="rect"/>
          <a:noFill/>
        </p:spPr>
      </p:pic>
      <p:sp>
        <p:nvSpPr>
          <p:cNvPr id="1120" name="텍스트 상자 33"/>
          <p:cNvSpPr txBox="1">
            <a:spLocks/>
          </p:cNvSpPr>
          <p:nvPr/>
        </p:nvSpPr>
        <p:spPr>
          <a:xfrm rot="0">
            <a:off x="6925945" y="4820920"/>
            <a:ext cx="43751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업데이트 함수에  Vector3.MoveTowards함수를 설정하고 현재 자신의 위치로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3270" cy="686244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309610" y="-8255"/>
            <a:ext cx="29724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GetComponent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189355" y="1280795"/>
            <a:ext cx="41541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GetComponent&lt;Type&gt;() 함수는 게임 오브젝트의 컴포넌트를 가져오는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1" name="Rect 0"/>
          <p:cNvSpPr txBox="1">
            <a:spLocks/>
          </p:cNvSpPr>
          <p:nvPr/>
        </p:nvSpPr>
        <p:spPr>
          <a:xfrm rot="0">
            <a:off x="6848475" y="4726940"/>
            <a:ext cx="432498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원하는 컴포넌트의 기능을 사용하기 위해 해당 스크립트에서 컴포넌트를 가져와야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4" name="텍스트 상자 5"/>
          <p:cNvSpPr txBox="1">
            <a:spLocks/>
          </p:cNvSpPr>
          <p:nvPr/>
        </p:nvSpPr>
        <p:spPr>
          <a:xfrm rot="0">
            <a:off x="1193165" y="4726940"/>
            <a:ext cx="41605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원하는 컴포넌트를 사용하기 위해서는 해당 컴포넌트의 타입이랑 일치해야 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7" name="그림 1"/>
          <p:cNvPicPr>
            <a:picLocks noChangeAspect="1"/>
          </p:cNvPicPr>
          <p:nvPr/>
        </p:nvPicPr>
        <p:blipFill rotWithShape="1">
          <a:blip r:embed="rId2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90625" y="2228850"/>
            <a:ext cx="4152900" cy="2401570"/>
          </a:xfrm>
          <a:prstGeom prst="rect"/>
          <a:noFill/>
        </p:spPr>
      </p:pic>
      <p:pic>
        <p:nvPicPr>
          <p:cNvPr id="1061" name="그림 229"/>
          <p:cNvPicPr>
            <a:picLocks noChangeAspect="1"/>
          </p:cNvPicPr>
          <p:nvPr/>
        </p:nvPicPr>
        <p:blipFill rotWithShape="1">
          <a:blip r:embed="rId2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9745" y="1290320"/>
            <a:ext cx="4326890" cy="32994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1905"/>
            <a:ext cx="12192635" cy="686308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9105900" y="0"/>
            <a:ext cx="14363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Invoke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212215" y="1251585"/>
            <a:ext cx="414337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인보크 함수는 원하는 함수를 일정 시간 후에 호출하는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5" name="Rect 0"/>
          <p:cNvSpPr txBox="1">
            <a:spLocks/>
          </p:cNvSpPr>
          <p:nvPr/>
        </p:nvSpPr>
        <p:spPr>
          <a:xfrm rot="0">
            <a:off x="1208405" y="4743450"/>
            <a:ext cx="41586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Cube오브젝트에 머티리얼을 적용하려면 컴포넌트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[Mesh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Renderer]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에 현재 생성한 머티리얼을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0" name="그림 11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2850" y="2035810"/>
            <a:ext cx="4139565" cy="2571750"/>
          </a:xfrm>
          <a:prstGeom prst="rect"/>
          <a:noFill/>
        </p:spPr>
      </p:pic>
      <p:pic>
        <p:nvPicPr>
          <p:cNvPr id="1081" name="그림 12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3798570"/>
            <a:ext cx="4143375" cy="921385"/>
          </a:xfrm>
          <a:prstGeom prst="rect"/>
          <a:noFill/>
        </p:spPr>
      </p:pic>
      <p:pic>
        <p:nvPicPr>
          <p:cNvPr id="1082" name="그림 13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1257300"/>
            <a:ext cx="4147820" cy="1393190"/>
          </a:xfrm>
          <a:prstGeom prst="rect"/>
          <a:noFill/>
        </p:spPr>
      </p:pic>
      <p:sp>
        <p:nvSpPr>
          <p:cNvPr id="1083" name="텍스트 상자 14"/>
          <p:cNvSpPr txBox="1">
            <a:spLocks/>
          </p:cNvSpPr>
          <p:nvPr/>
        </p:nvSpPr>
        <p:spPr>
          <a:xfrm rot="0">
            <a:off x="6821805" y="2762885"/>
            <a:ext cx="41586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0 ~ 2 사이의 난수 값으로 현재 지정되어 있는 색상이 변경되도록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84" name="텍스트 상자 15"/>
          <p:cNvSpPr txBox="1">
            <a:spLocks/>
          </p:cNvSpPr>
          <p:nvPr/>
        </p:nvSpPr>
        <p:spPr>
          <a:xfrm>
            <a:off x="6833235" y="4739640"/>
            <a:ext cx="415988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Enter Key를 입력하는 순간 Paint라는 함수가 3초 후에 실행되도록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1905"/>
            <a:ext cx="12193270" cy="686371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244205" y="0"/>
            <a:ext cx="32708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Invoke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Repeating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209675" y="1251585"/>
            <a:ext cx="41459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인보크 </a:t>
            </a:r>
            <a:r>
              <a:rPr lang="ko-KR" sz="1800">
                <a:latin typeface="맑은 고딕" charset="0"/>
                <a:ea typeface="맑은 고딕" charset="0"/>
              </a:rPr>
              <a:t>반복 </a:t>
            </a:r>
            <a:r>
              <a:rPr lang="ko-KR" sz="1800">
                <a:latin typeface="맑은 고딕" charset="0"/>
                <a:ea typeface="맑은 고딕" charset="0"/>
              </a:rPr>
              <a:t>함수는 원하는 함수를 일정 시간 후</a:t>
            </a:r>
            <a:r>
              <a:rPr lang="ko-KR" sz="1800">
                <a:latin typeface="맑은 고딕" charset="0"/>
                <a:ea typeface="맑은 고딕" charset="0"/>
              </a:rPr>
              <a:t>에 일정한 시간 만큼 반복적으로 호출하는 함수입니다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5" name="Rect 0"/>
          <p:cNvSpPr txBox="1">
            <a:spLocks/>
          </p:cNvSpPr>
          <p:nvPr/>
        </p:nvSpPr>
        <p:spPr>
          <a:xfrm rot="0">
            <a:off x="1210310" y="4999355"/>
            <a:ext cx="413512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빈 게임 오브젝트를 생성하여 원하는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6" name="Rect 0"/>
          <p:cNvSpPr txBox="1">
            <a:spLocks/>
          </p:cNvSpPr>
          <p:nvPr/>
        </p:nvSpPr>
        <p:spPr>
          <a:xfrm rot="0">
            <a:off x="6794500" y="2280285"/>
            <a:ext cx="44456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빈 게임 오브젝트(target)가 랜덤으로 X축과 Z축을 이동할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8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1246505"/>
            <a:ext cx="4413885" cy="902335"/>
          </a:xfrm>
          <a:prstGeom prst="rect"/>
          <a:noFill/>
        </p:spPr>
      </p:pic>
      <p:pic>
        <p:nvPicPr>
          <p:cNvPr id="1079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0785" y="2317115"/>
            <a:ext cx="4144010" cy="2562225"/>
          </a:xfrm>
          <a:prstGeom prst="roundRect"/>
          <a:solidFill>
            <a:srgbClr val="EDEDED"/>
          </a:solidFill>
        </p:spPr>
      </p:pic>
      <p:pic>
        <p:nvPicPr>
          <p:cNvPr id="1080" name="그림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4500" y="3280410"/>
            <a:ext cx="4403090" cy="1122680"/>
          </a:xfrm>
          <a:prstGeom prst="rect"/>
          <a:noFill/>
        </p:spPr>
      </p:pic>
      <p:sp>
        <p:nvSpPr>
          <p:cNvPr id="1081" name="텍스트 상자 8"/>
          <p:cNvSpPr txBox="1">
            <a:spLocks/>
          </p:cNvSpPr>
          <p:nvPr/>
        </p:nvSpPr>
        <p:spPr>
          <a:xfrm rot="0">
            <a:off x="6794500" y="4447540"/>
            <a:ext cx="441134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Start( )함수에서 특정한 시간이 지난 후 반복적으로 빈 게임 오브젝트(target)가 이동할 수 있도록 설정하였습니다.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1905"/>
            <a:ext cx="12193905" cy="686435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501380" y="9525"/>
            <a:ext cx="25958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CancelInvoke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209675" y="1251585"/>
            <a:ext cx="41465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인보크</a:t>
            </a:r>
            <a:r>
              <a:rPr lang="ko-KR" sz="1800">
                <a:latin typeface="맑은 고딕" charset="0"/>
                <a:ea typeface="맑은 고딕" charset="0"/>
              </a:rPr>
              <a:t> 취소</a:t>
            </a:r>
            <a:r>
              <a:rPr lang="ko-KR" sz="1800">
                <a:latin typeface="맑은 고딕" charset="0"/>
                <a:ea typeface="맑은 고딕" charset="0"/>
              </a:rPr>
              <a:t> 함수는 </a:t>
            </a:r>
            <a:r>
              <a:rPr lang="ko-KR" sz="1800">
                <a:latin typeface="맑은 고딕" charset="0"/>
                <a:ea typeface="맑은 고딕" charset="0"/>
              </a:rPr>
              <a:t>실행 중인 특정한 인보크 함수를 중지하는 함수입니다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5" name="Rect 0"/>
          <p:cNvSpPr txBox="1">
            <a:spLocks/>
          </p:cNvSpPr>
          <p:nvPr/>
        </p:nvSpPr>
        <p:spPr>
          <a:xfrm>
            <a:off x="1219835" y="3256280"/>
            <a:ext cx="413448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스페이스 키를 누르는 순간 반복적으로 호출되는 인보크 함수가 더 이상 반복되지 않고 중지됩니다.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만약 인보크 함수의 매개변수에 아무 값도 넣지 않고 호출하게 되면 인보크 함수로 되어 있는 전체 인보크 함수</a:t>
            </a:r>
            <a:r>
              <a:rPr lang="ko-KR" sz="1800">
                <a:latin typeface="맑은 고딕" charset="0"/>
                <a:ea typeface="맑은 고딕" charset="0"/>
              </a:rPr>
              <a:t>가 동작을 정지합니다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2" name="그림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9675" y="2076450"/>
            <a:ext cx="4144010" cy="1105535"/>
          </a:xfrm>
          <a:prstGeom prst="rect"/>
          <a:noFill/>
        </p:spPr>
      </p:pic>
      <p:sp>
        <p:nvSpPr>
          <p:cNvPr id="1083" name="텍스트 상자 2"/>
          <p:cNvSpPr txBox="1">
            <a:spLocks/>
          </p:cNvSpPr>
          <p:nvPr/>
        </p:nvSpPr>
        <p:spPr>
          <a:xfrm rot="0">
            <a:off x="6869430" y="3539490"/>
            <a:ext cx="413512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반복적으로 호출되는 인보크 함수는 스크립트를 비활성화했을 때도 동작합니다.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그러므로 인보크 함수의 경우 CancleInvoke를 통해 강제적으로 중지시켜야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4" name="그림 3" descr="C:/Users/Admin1/AppData/Roaming/PolarisOffice/ETemp/43780_15710712/fImage11221452935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2920" y="1247775"/>
            <a:ext cx="4154170" cy="1419860"/>
          </a:xfrm>
          <a:prstGeom prst="rect"/>
          <a:noFill/>
        </p:spPr>
      </p:pic>
      <p:pic>
        <p:nvPicPr>
          <p:cNvPr id="1085" name="그림 4" descr="C:/Users/Admin1/AppData/Roaming/PolarisOffice/ETemp/43780_15710712/fImage42124536962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9745" y="2741930"/>
            <a:ext cx="4157345" cy="6673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3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-2540" y="0"/>
            <a:ext cx="12185015" cy="6864985"/>
          </a:xfrm>
          <a:prstGeom prst="rect"/>
          <a:noFill/>
        </p:spPr>
      </p:pic>
      <p:sp>
        <p:nvSpPr>
          <p:cNvPr id="4" name="텍스트 상자 25"/>
          <p:cNvSpPr txBox="1">
            <a:spLocks/>
          </p:cNvSpPr>
          <p:nvPr/>
        </p:nvSpPr>
        <p:spPr>
          <a:xfrm rot="0">
            <a:off x="1125855" y="4479290"/>
            <a:ext cx="424434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서로 프레임이 다를 때 이동하게 되면 같은 위치에서 이동하더라도 프레임 단위로 계산되기 때문에 서로 다른 이동거리를 가지게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27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1490" y="1925955"/>
            <a:ext cx="4542790" cy="1459230"/>
          </a:xfrm>
          <a:prstGeom prst="rect"/>
          <a:noFill/>
        </p:spPr>
      </p:pic>
      <p:sp>
        <p:nvSpPr>
          <p:cNvPr id="7" name="텍스트 상자 28"/>
          <p:cNvSpPr txBox="1">
            <a:spLocks/>
          </p:cNvSpPr>
          <p:nvPr/>
        </p:nvSpPr>
        <p:spPr>
          <a:xfrm rot="0">
            <a:off x="6849745" y="1167130"/>
            <a:ext cx="455612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Time.deltatime은 마지막 프레임을 완료하는 데 걸린 시간입니다.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29"/>
          <p:cNvSpPr txBox="1">
            <a:spLocks/>
          </p:cNvSpPr>
          <p:nvPr/>
        </p:nvSpPr>
        <p:spPr>
          <a:xfrm rot="0">
            <a:off x="6849745" y="3648075"/>
            <a:ext cx="454787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컴퓨터의 성능에 따라 게임의 속도에 영향을 끼칠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하지만, Time.deltatime을 사용하여 곱해주면 프레임에 따른 변화 없이 다른 환경에서도 똑같은 속도를 유지할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30"/>
          <p:cNvSpPr txBox="1">
            <a:spLocks/>
          </p:cNvSpPr>
          <p:nvPr/>
        </p:nvSpPr>
        <p:spPr>
          <a:xfrm rot="0">
            <a:off x="8373745" y="0"/>
            <a:ext cx="28911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Time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.deltatime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" name="그림 15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25855" y="1172845"/>
            <a:ext cx="4225290" cy="722630"/>
          </a:xfrm>
          <a:prstGeom prst="roundRect"/>
          <a:solidFill>
            <a:srgbClr val="EDEDED"/>
          </a:solidFill>
        </p:spPr>
      </p:pic>
      <p:pic>
        <p:nvPicPr>
          <p:cNvPr id="11" name="그림 18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25855" y="2033270"/>
            <a:ext cx="4234180" cy="719455"/>
          </a:xfrm>
          <a:prstGeom prst="roundRect"/>
          <a:solidFill>
            <a:srgbClr val="EDEDED"/>
          </a:solidFill>
        </p:spPr>
      </p:pic>
      <p:pic>
        <p:nvPicPr>
          <p:cNvPr id="13" name="그림 2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49955" y="3665855"/>
            <a:ext cx="790575" cy="699135"/>
          </a:xfrm>
          <a:prstGeom prst="rect"/>
          <a:noFill/>
        </p:spPr>
      </p:pic>
      <p:pic>
        <p:nvPicPr>
          <p:cNvPr id="14" name="그림 3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6820" y="3175000"/>
            <a:ext cx="1433830" cy="1236980"/>
          </a:xfrm>
          <a:prstGeom prst="rect"/>
          <a:noFill/>
        </p:spPr>
      </p:pic>
      <p:pic>
        <p:nvPicPr>
          <p:cNvPr id="15" name="그림 4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57145" y="2908935"/>
            <a:ext cx="777240" cy="446405"/>
          </a:xfrm>
          <a:prstGeom prst="rect"/>
          <a:noFill/>
        </p:spPr>
      </p:pic>
      <p:pic>
        <p:nvPicPr>
          <p:cNvPr id="16" name="그림 5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83710" y="3532505"/>
            <a:ext cx="613410" cy="359410"/>
          </a:xfrm>
          <a:prstGeom prst="rect"/>
          <a:noFill/>
        </p:spPr>
      </p:pic>
      <p:sp>
        <p:nvSpPr>
          <p:cNvPr id="17" name="텍스트 상자 6"/>
          <p:cNvSpPr txBox="1">
            <a:spLocks/>
          </p:cNvSpPr>
          <p:nvPr/>
        </p:nvSpPr>
        <p:spPr>
          <a:xfrm rot="0">
            <a:off x="4091305" y="3095625"/>
            <a:ext cx="101409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0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10 FPS</a:t>
            </a:r>
            <a:endParaRPr lang="ko-KR" altLang="en-US" sz="2000" b="1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7"/>
          <p:cNvSpPr txBox="1">
            <a:spLocks/>
          </p:cNvSpPr>
          <p:nvPr/>
        </p:nvSpPr>
        <p:spPr>
          <a:xfrm rot="0">
            <a:off x="1153795" y="3101340"/>
            <a:ext cx="101409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0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60 FPS</a:t>
            </a:r>
            <a:endParaRPr lang="ko-KR" altLang="en-US" sz="2000" b="1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9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