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041" r:id="rId12"/>
  </p:sldMasterIdLst>
  <p:notesMasterIdLst>
    <p:notesMasterId r:id="rId14"/>
  </p:notesMasterIdLst>
  <p:sldIdLst>
    <p:sldId id="287" r:id="rId16"/>
    <p:sldId id="296" r:id="rId17"/>
    <p:sldId id="297" r:id="rId18"/>
    <p:sldId id="29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1" r:id="rId1"/>
    <p:sldLayoutId id="2147486032" r:id="rId2"/>
    <p:sldLayoutId id="2147486033" r:id="rId3"/>
    <p:sldLayoutId id="2147486034" r:id="rId4"/>
    <p:sldLayoutId id="2147486035" r:id="rId5"/>
    <p:sldLayoutId id="2147486036" r:id="rId6"/>
    <p:sldLayoutId id="2147486037" r:id="rId7"/>
    <p:sldLayoutId id="2147486038" r:id="rId8"/>
    <p:sldLayoutId id="2147486039" r:id="rId9"/>
    <p:sldLayoutId id="2147486040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37" Type="http://schemas.openxmlformats.org/officeDocument/2006/relationships/image" Target="../media/fImage725725741.png"></Relationship><Relationship Id="rId38" Type="http://schemas.openxmlformats.org/officeDocument/2006/relationships/image" Target="../media/fImage1437532588467.png"></Relationship><Relationship Id="rId39" Type="http://schemas.openxmlformats.org/officeDocument/2006/relationships/image" Target="../media/fImage51372596334.png"></Relationship><Relationship Id="rId40" Type="http://schemas.openxmlformats.org/officeDocument/2006/relationships/image" Target="../media/fImage48472616500.png"></Relationship><Relationship Id="rId41" Type="http://schemas.openxmlformats.org/officeDocument/2006/relationships/image" Target="../media/fImage48852649169.png"></Relationship><Relationship Id="rId42" Type="http://schemas.openxmlformats.org/officeDocument/2006/relationships/image" Target="../media/fImage49692705724.png"></Relationship><Relationship Id="rId43" Type="http://schemas.openxmlformats.org/officeDocument/2006/relationships/image" Target="../media/fImage22152721478.png"></Relationship><Relationship Id="rId44" Type="http://schemas.openxmlformats.org/officeDocument/2006/relationships/image" Target="../media/fImage54652739358.png"></Relationship><Relationship Id="rId45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3352906962.png"></Relationship><Relationship Id="rId3" Type="http://schemas.openxmlformats.org/officeDocument/2006/relationships/image" Target="../media/fImage163822954464.png"></Relationship><Relationship Id="rId4" Type="http://schemas.openxmlformats.org/officeDocument/2006/relationships/image" Target="../media/fImage31782965705.png"></Relationship><Relationship Id="rId5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74913098145.png"></Relationship><Relationship Id="rId3" Type="http://schemas.openxmlformats.org/officeDocument/2006/relationships/image" Target="../media/fImage124133103281.png"></Relationship><Relationship Id="rId4" Type="http://schemas.openxmlformats.org/officeDocument/2006/relationships/image" Target="../media/fImage79473126827.png"></Relationship><Relationship Id="rId5" Type="http://schemas.openxmlformats.org/officeDocument/2006/relationships/image" Target="../media/fImage48933139961.png"></Relationship><Relationship Id="rId6" Type="http://schemas.openxmlformats.org/officeDocument/2006/relationships/image" Target="../media/fImage4270318491.png"></Relationship><Relationship Id="rId7" Type="http://schemas.openxmlformats.org/officeDocument/2006/relationships/image" Target="../media/fImage7803212995.png"></Relationship><Relationship Id="rId8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67383431942.png"></Relationship><Relationship Id="rId3" Type="http://schemas.openxmlformats.org/officeDocument/2006/relationships/image" Target="../media/fImage243783454827.png"></Relationship><Relationship Id="rId4" Type="http://schemas.openxmlformats.org/officeDocument/2006/relationships/image" Target="../media/fImage60853475436.png"></Relationship><Relationship Id="rId5" Type="http://schemas.openxmlformats.org/officeDocument/2006/relationships/notesSlide" Target="../notesSlides/notesSlide4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56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086485" y="3433445"/>
            <a:ext cx="42386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58" descr="C:/Users/Admin1/AppData/Roaming/PolarisOffice/ETemp/53580_14075816/fImage725725741.png"/>
          <p:cNvPicPr>
            <a:picLocks noChangeAspect="1"/>
          </p:cNvPicPr>
          <p:nvPr/>
        </p:nvPicPr>
        <p:blipFill rotWithShape="1"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3945" y="1288415"/>
            <a:ext cx="1802130" cy="1950720"/>
          </a:xfrm>
          <a:prstGeom prst="rect"/>
          <a:noFill/>
        </p:spPr>
      </p:pic>
      <p:pic>
        <p:nvPicPr>
          <p:cNvPr id="1166" name="그림 59" descr="C:/Users/Admin1/AppData/Roaming/PolarisOffice/ETemp/53580_14075816/fImage1437532588467.png"/>
          <p:cNvPicPr>
            <a:picLocks noChangeAspect="1"/>
          </p:cNvPicPr>
          <p:nvPr/>
        </p:nvPicPr>
        <p:blipFill rotWithShape="1">
          <a:blip r:embed="rId3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90545" y="2089785"/>
            <a:ext cx="520065" cy="349250"/>
          </a:xfrm>
          <a:prstGeom prst="rect"/>
          <a:noFill/>
        </p:spPr>
      </p:pic>
      <p:pic>
        <p:nvPicPr>
          <p:cNvPr id="1167" name="그림 60" descr="C:/Users/Admin1/AppData/Roaming/PolarisOffice/ETemp/53580_14075816/fImage51372596334.png"/>
          <p:cNvPicPr>
            <a:picLocks noChangeAspect="1"/>
          </p:cNvPicPr>
          <p:nvPr/>
        </p:nvPicPr>
        <p:blipFill rotWithShape="1">
          <a:blip r:embed="rId3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08095" y="1282700"/>
            <a:ext cx="1504950" cy="1965960"/>
          </a:xfrm>
          <a:prstGeom prst="rect"/>
          <a:noFill/>
        </p:spPr>
      </p:pic>
      <p:pic>
        <p:nvPicPr>
          <p:cNvPr id="1169" name="그림 62" descr="C:/Users/Admin1/AppData/Roaming/PolarisOffice/ETemp/53580_14075816/fImage48472616500.png"/>
          <p:cNvPicPr>
            <a:picLocks noChangeAspect="1"/>
          </p:cNvPicPr>
          <p:nvPr/>
        </p:nvPicPr>
        <p:blipFill rotWithShape="1"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86150" y="4224020"/>
            <a:ext cx="1838960" cy="882015"/>
          </a:xfrm>
          <a:prstGeom prst="rect"/>
          <a:noFill/>
        </p:spPr>
      </p:pic>
      <p:sp>
        <p:nvSpPr>
          <p:cNvPr id="1170" name="도형 64"/>
          <p:cNvSpPr>
            <a:spLocks/>
          </p:cNvSpPr>
          <p:nvPr/>
        </p:nvSpPr>
        <p:spPr>
          <a:xfrm rot="0">
            <a:off x="3022600" y="4521835"/>
            <a:ext cx="360680" cy="27940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65" descr="C:/Users/Admin1/AppData/Roaming/PolarisOffice/ETemp/53580_14075816/fImage48852649169.png"/>
          <p:cNvPicPr>
            <a:picLocks noChangeAspect="1"/>
          </p:cNvPicPr>
          <p:nvPr/>
        </p:nvPicPr>
        <p:blipFill rotWithShape="1"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5850" y="4214495"/>
            <a:ext cx="1810385" cy="891540"/>
          </a:xfrm>
          <a:prstGeom prst="rect"/>
          <a:noFill/>
        </p:spPr>
      </p:pic>
      <p:sp>
        <p:nvSpPr>
          <p:cNvPr id="1173" name="텍스트 상자 67"/>
          <p:cNvSpPr txBox="1">
            <a:spLocks/>
          </p:cNvSpPr>
          <p:nvPr/>
        </p:nvSpPr>
        <p:spPr>
          <a:xfrm rot="0">
            <a:off x="1082040" y="5267325"/>
            <a:ext cx="423354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Character라는 이름으로 변경한 다음 Main Camera 오브젝트를 Character 오브젝트의 하위 오브젝트로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6" name="텍스트 상자 70"/>
          <p:cNvSpPr txBox="1">
            <a:spLocks/>
          </p:cNvSpPr>
          <p:nvPr/>
        </p:nvSpPr>
        <p:spPr>
          <a:xfrm rot="0">
            <a:off x="6821170" y="2252980"/>
            <a:ext cx="42335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NavControl 스크립트를 생성하여 Character 오브젝트에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73" descr="C:/Users/Admin1/AppData/Roaming/PolarisOffice/ETemp/53580_14075816/fImage49692705724.png"/>
          <p:cNvPicPr>
            <a:picLocks noChangeAspect="1"/>
          </p:cNvPicPr>
          <p:nvPr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24825" y="1285875"/>
            <a:ext cx="2943860" cy="895985"/>
          </a:xfrm>
          <a:prstGeom prst="rect"/>
          <a:noFill/>
        </p:spPr>
      </p:pic>
      <p:cxnSp>
        <p:nvCxnSpPr>
          <p:cNvPr id="1178" name="도형 74"/>
          <p:cNvCxnSpPr>
            <a:stCxn id="1179" idx="3"/>
          </p:cNvCxnSpPr>
          <p:nvPr/>
        </p:nvCxnSpPr>
        <p:spPr>
          <a:xfrm rot="0">
            <a:off x="7519670" y="1714500"/>
            <a:ext cx="739140" cy="1149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9" name="그림 75" descr="C:/Users/Admin1/AppData/Roaming/PolarisOffice/ETemp/53580_14075816/fImage22152721478.png"/>
          <p:cNvPicPr>
            <a:picLocks noChangeAspect="1"/>
          </p:cNvPicPr>
          <p:nvPr/>
        </p:nvPicPr>
        <p:blipFill rotWithShape="1"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343025"/>
            <a:ext cx="695960" cy="743585"/>
          </a:xfrm>
          <a:prstGeom prst="roundRect"/>
          <a:solidFill>
            <a:srgbClr val="EDEDED"/>
          </a:solidFill>
        </p:spPr>
      </p:pic>
      <p:pic>
        <p:nvPicPr>
          <p:cNvPr id="1180" name="그림 78" descr="C:/Users/Admin1/AppData/Roaming/PolarisOffice/ETemp/53580_14075816/fImage54652739358.png"/>
          <p:cNvPicPr>
            <a:picLocks noChangeAspect="1"/>
          </p:cNvPicPr>
          <p:nvPr/>
        </p:nvPicPr>
        <p:blipFill rotWithShape="1"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281045"/>
            <a:ext cx="4258310" cy="1682115"/>
          </a:xfrm>
          <a:prstGeom prst="rect"/>
          <a:noFill/>
        </p:spPr>
      </p:pic>
      <p:sp>
        <p:nvSpPr>
          <p:cNvPr id="1181" name="텍스트 상자 84"/>
          <p:cNvSpPr txBox="1">
            <a:spLocks/>
          </p:cNvSpPr>
          <p:nvPr/>
        </p:nvSpPr>
        <p:spPr>
          <a:xfrm rot="0">
            <a:off x="6826250" y="5106035"/>
            <a:ext cx="42335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스크립트에서 float 이동 변수와 NavMeshAgent 컴포넌트를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56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191260" y="2328545"/>
            <a:ext cx="41624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스크립트에서 NavMeshAgent를 가져오기 때문에 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Nav Mesh Agent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Picture " descr="C:/Users/Admin1/AppData/Roaming/PolarisOffice/ETemp/53580_14075816/fImage5335290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0150" y="1152525"/>
            <a:ext cx="4153535" cy="1057910"/>
          </a:xfrm>
          <a:prstGeom prst="roundRect"/>
          <a:solidFill>
            <a:srgbClr val="EDEDED"/>
          </a:solidFill>
        </p:spPr>
      </p:pic>
      <p:pic>
        <p:nvPicPr>
          <p:cNvPr id="1181" name="그림 87" descr="C:/Users/Admin1/AppData/Roaming/PolarisOffice/ETemp/53580_14075816/fImage16382295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152525"/>
            <a:ext cx="4539615" cy="2581910"/>
          </a:xfrm>
          <a:prstGeom prst="rect"/>
          <a:noFill/>
        </p:spPr>
      </p:pic>
      <p:pic>
        <p:nvPicPr>
          <p:cNvPr id="1182" name="그림 88" descr="C:/Users/Admin1/AppData/Roaming/PolarisOffice/ETemp/53580_14075816/fImage3178296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0625" y="3642995"/>
            <a:ext cx="4153535" cy="1115060"/>
          </a:xfrm>
          <a:prstGeom prst="rect"/>
          <a:noFill/>
        </p:spPr>
      </p:pic>
      <p:sp>
        <p:nvSpPr>
          <p:cNvPr id="1183" name="텍스트 상자 89"/>
          <p:cNvSpPr txBox="1">
            <a:spLocks/>
          </p:cNvSpPr>
          <p:nvPr/>
        </p:nvSpPr>
        <p:spPr>
          <a:xfrm rot="0">
            <a:off x="1186815" y="4905375"/>
            <a:ext cx="41624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Nav Mesh Agent 컴포넌트로 이동하기 위해 Move라는 함수를 만들고 속도와 도착지점을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4" name="텍스트 상자 90"/>
          <p:cNvSpPr txBox="1">
            <a:spLocks/>
          </p:cNvSpPr>
          <p:nvPr/>
        </p:nvSpPr>
        <p:spPr>
          <a:xfrm rot="0">
            <a:off x="6821170" y="3805555"/>
            <a:ext cx="454279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마우스 왼쪽 버튼을 클릭했을 때 마우스로 클릭한 3D 공간의 위치 정보를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최종적으로 충돌한 물체가 있을 때 충돌한 오브젝트의 위치 정보를 Move() 함수 매개변수로 넣어줍니다.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56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3" name="Rect 0"/>
          <p:cNvSpPr txBox="1">
            <a:spLocks/>
          </p:cNvSpPr>
          <p:nvPr/>
        </p:nvSpPr>
        <p:spPr>
          <a:xfrm rot="0">
            <a:off x="1329690" y="2819400"/>
            <a:ext cx="40716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마우스가 선택한 위치로 이동시키기 위해 Main Camera의 위치 정보와 회전 정보를 3인칭 형태로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5" name="그림 91" descr="C:/Users/Admin1/AppData/Roaming/PolarisOffice/ETemp/53580_14075816/fImage47491309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0" y="1328420"/>
            <a:ext cx="4210685" cy="1996440"/>
          </a:xfrm>
          <a:prstGeom prst="roundRect"/>
          <a:solidFill>
            <a:srgbClr val="EDEDED"/>
          </a:solidFill>
        </p:spPr>
      </p:pic>
      <p:pic>
        <p:nvPicPr>
          <p:cNvPr id="1186" name="그림 94" descr="C:/Users/Admin1/AppData/Roaming/PolarisOffice/ETemp/53580_14075816/fImage12413310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3500" y="1328420"/>
            <a:ext cx="4067810" cy="1405890"/>
          </a:xfrm>
          <a:prstGeom prst="roundRect"/>
          <a:solidFill>
            <a:srgbClr val="EDEDED"/>
          </a:solidFill>
        </p:spPr>
      </p:pic>
      <p:pic>
        <p:nvPicPr>
          <p:cNvPr id="1187" name="그림 98" descr="C:/Users/Admin1/AppData/Roaming/PolarisOffice/ETemp/53580_14075816/fImage7947312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3500" y="3852545"/>
            <a:ext cx="1991360" cy="1377315"/>
          </a:xfrm>
          <a:prstGeom prst="roundRect"/>
          <a:solidFill>
            <a:srgbClr val="EDEDED"/>
          </a:solidFill>
        </p:spPr>
      </p:pic>
      <p:pic>
        <p:nvPicPr>
          <p:cNvPr id="1188" name="그림 99" descr="C:/Users/Admin1/AppData/Roaming/PolarisOffice/ETemp/53580_14075816/fImage4893313996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43375" y="4033520"/>
            <a:ext cx="1257935" cy="986790"/>
          </a:xfrm>
          <a:prstGeom prst="roundRect"/>
          <a:solidFill>
            <a:srgbClr val="EDEDED"/>
          </a:solidFill>
        </p:spPr>
      </p:pic>
      <p:cxnSp>
        <p:nvCxnSpPr>
          <p:cNvPr id="1189" name="도형 100"/>
          <p:cNvCxnSpPr/>
          <p:nvPr/>
        </p:nvCxnSpPr>
        <p:spPr>
          <a:xfrm rot="0" flipH="1" flipV="1">
            <a:off x="2400300" y="4410075"/>
            <a:ext cx="1743710" cy="1168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도형 101"/>
          <p:cNvCxnSpPr/>
          <p:nvPr/>
        </p:nvCxnSpPr>
        <p:spPr>
          <a:xfrm rot="0" flipH="1">
            <a:off x="2790825" y="4526280"/>
            <a:ext cx="1353185" cy="3606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2" name="텍스트 상자 103"/>
          <p:cNvSpPr txBox="1">
            <a:spLocks/>
          </p:cNvSpPr>
          <p:nvPr/>
        </p:nvSpPr>
        <p:spPr>
          <a:xfrm rot="0">
            <a:off x="1334770" y="5310505"/>
            <a:ext cx="40716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마우스로 선택한 오브젝트를 판별하기 위해 여러 개의 구조물을 설치하고 머티리얼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그림 108" descr="C:/Users/Admin1/AppData/Roaming/PolarisOffice/ETemp/53580_14075816/fImage427031849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0" y="3495675"/>
            <a:ext cx="2000885" cy="1305560"/>
          </a:xfrm>
          <a:prstGeom prst="roundRect"/>
          <a:solidFill>
            <a:srgbClr val="EDEDED"/>
          </a:solidFill>
        </p:spPr>
      </p:pic>
      <p:sp>
        <p:nvSpPr>
          <p:cNvPr id="1195" name="텍스트 상자 114"/>
          <p:cNvSpPr txBox="1">
            <a:spLocks/>
          </p:cNvSpPr>
          <p:nvPr/>
        </p:nvSpPr>
        <p:spPr>
          <a:xfrm rot="0">
            <a:off x="6854825" y="5077460"/>
            <a:ext cx="42138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Window에 AI를 선택해주시고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115" descr="C:/Users/Admin1/AppData/Roaming/PolarisOffice/ETemp/53580_14075816/fImage780321299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10700" y="4200525"/>
            <a:ext cx="1115060" cy="534035"/>
          </a:xfrm>
          <a:prstGeom prst="roundRect"/>
          <a:solidFill>
            <a:srgbClr val="EDEDED"/>
          </a:solidFill>
        </p:spPr>
      </p:pic>
      <p:cxnSp>
        <p:nvCxnSpPr>
          <p:cNvPr id="1197" name="도형 118"/>
          <p:cNvCxnSpPr>
            <a:endCxn id="1196" idx="1"/>
          </p:cNvCxnSpPr>
          <p:nvPr/>
        </p:nvCxnSpPr>
        <p:spPr>
          <a:xfrm rot="0">
            <a:off x="8886825" y="4467225"/>
            <a:ext cx="52451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8" name="도형 121"/>
          <p:cNvCxnSpPr>
            <a:stCxn id="1188" idx="1"/>
          </p:cNvCxnSpPr>
          <p:nvPr/>
        </p:nvCxnSpPr>
        <p:spPr>
          <a:xfrm rot="0" flipH="1">
            <a:off x="2752725" y="4526280"/>
            <a:ext cx="1391285" cy="1130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56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152525" y="5739130"/>
            <a:ext cx="43249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NavMeshAgent가 이동하기 위한 범위를 설정하고 Bake를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8" name="그림 122" descr="C:/Users/Admin1/AppData/Roaming/PolarisOffice/ETemp/53580_14075816/fImage56738343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325" y="1419225"/>
            <a:ext cx="3991610" cy="1972310"/>
          </a:xfrm>
          <a:prstGeom prst="roundRect"/>
          <a:solidFill>
            <a:srgbClr val="EDEDED"/>
          </a:solidFill>
        </p:spPr>
      </p:pic>
      <p:pic>
        <p:nvPicPr>
          <p:cNvPr id="1199" name="그림 127" descr="C:/Users/Admin1/AppData/Roaming/PolarisOffice/ETemp/53580_14075816/fImage243783454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2525" y="3743325"/>
            <a:ext cx="4191635" cy="1858010"/>
          </a:xfrm>
          <a:prstGeom prst="rect"/>
          <a:noFill/>
        </p:spPr>
      </p:pic>
      <p:sp>
        <p:nvSpPr>
          <p:cNvPr id="1200" name="텍스트 상자 128"/>
          <p:cNvSpPr txBox="1">
            <a:spLocks/>
          </p:cNvSpPr>
          <p:nvPr/>
        </p:nvSpPr>
        <p:spPr>
          <a:xfrm rot="0">
            <a:off x="6788150" y="3572510"/>
            <a:ext cx="401891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Bake가 되는 순간 Agent가 이동할 수 있는 영역과 이동할 수 없는 영역이 정해지게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마우스로 위치 정보를 선택했을 때 현재 빨간색으로 설정된 영역 이외에 다른 영역으로는 이동할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29" descr="C:/Users/Admin1/AppData/Roaming/PolarisOffice/ETemp/53580_14075816/fImage6085347543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2525" y="1419225"/>
            <a:ext cx="4201160" cy="838835"/>
          </a:xfrm>
          <a:prstGeom prst="rect"/>
          <a:noFill/>
        </p:spPr>
      </p:pic>
      <p:sp>
        <p:nvSpPr>
          <p:cNvPr id="1202" name="텍스트 상자 130"/>
          <p:cNvSpPr txBox="1">
            <a:spLocks/>
          </p:cNvSpPr>
          <p:nvPr/>
        </p:nvSpPr>
        <p:spPr>
          <a:xfrm rot="0">
            <a:off x="1143000" y="2381885"/>
            <a:ext cx="41967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NavMeshAgent가 이동할 수 있는 영역을 설정하기 위해 NavMesh가 될 수 있는 게임 오브젝트를 Scene Filter를 통해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