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85" r:id="rId13"/>
  </p:sldMasterIdLst>
  <p:notesMasterIdLst>
    <p:notesMasterId r:id="rId15"/>
  </p:notesMasterIdLst>
  <p:sldIdLst>
    <p:sldId id="287" r:id="rId17"/>
    <p:sldId id="291" r:id="rId19"/>
    <p:sldId id="294" r:id="rId21"/>
    <p:sldId id="293" r:id="rId23"/>
    <p:sldId id="29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.xml"></Relationship><Relationship Id="rId35" Type="http://schemas.openxmlformats.org/officeDocument/2006/relationships/image" Target="../media/fImage400969341.png"></Relationship><Relationship Id="rId36" Type="http://schemas.openxmlformats.org/officeDocument/2006/relationships/image" Target="../media/fImage197909641.png"></Relationship><Relationship Id="rId3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34" Type="http://schemas.openxmlformats.org/officeDocument/2006/relationships/image" Target="../media/fImage65948841.png"></Relationship><Relationship Id="rId35" Type="http://schemas.openxmlformats.org/officeDocument/2006/relationships/image" Target="../media/fImage2287898467.png"></Relationship><Relationship Id="rId36" Type="http://schemas.openxmlformats.org/officeDocument/2006/relationships/image" Target="../media/fImage23087808467.png"></Relationship><Relationship Id="rId37" Type="http://schemas.openxmlformats.org/officeDocument/2006/relationships/image" Target="../media/fImage49521696334.png"></Relationship><Relationship Id="rId38" Type="http://schemas.openxmlformats.org/officeDocument/2006/relationships/image" Target="../media/fImage72281706500.png"></Relationship><Relationship Id="rId3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11210846334.png"></Relationship><Relationship Id="rId8" Type="http://schemas.openxmlformats.org/officeDocument/2006/relationships/image" Target="../media/fImage1667856500.png"></Relationship><Relationship Id="rId9" Type="http://schemas.openxmlformats.org/officeDocument/2006/relationships/image" Target="../media/fImage2062869169.png"></Relationship><Relationship Id="rId10" Type="http://schemas.openxmlformats.org/officeDocument/2006/relationships/image" Target="../media/fImage1428885724.png"></Relationship><Relationship Id="rId11" Type="http://schemas.openxmlformats.org/officeDocument/2006/relationships/image" Target="../media/fImage8875891478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4.xml"></Relationship><Relationship Id="rId21" Type="http://schemas.openxmlformats.org/officeDocument/2006/relationships/image" Target="../media/fImage57511009358.png"></Relationship><Relationship Id="rId22" Type="http://schemas.openxmlformats.org/officeDocument/2006/relationships/image" Target="../media/fImage17271016962.png"></Relationship><Relationship Id="rId23" Type="http://schemas.openxmlformats.org/officeDocument/2006/relationships/image" Target="../media/fImage59421054464.png"></Relationship><Relationship Id="rId24" Type="http://schemas.openxmlformats.org/officeDocument/2006/relationships/image" Target="../media/fImage17541075705.png"></Relationship><Relationship Id="rId25" Type="http://schemas.openxmlformats.org/officeDocument/2006/relationships/image" Target="../media/fImage94191088145.png"></Relationship><Relationship Id="rId2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41111863281.png"></Relationship><Relationship Id="rId4" Type="http://schemas.openxmlformats.org/officeDocument/2006/relationships/image" Target="../media/fImage21281886827.png"></Relationship><Relationship Id="rId5" Type="http://schemas.openxmlformats.org/officeDocument/2006/relationships/image" Target="../media/fImage40851899961.png"></Relationship><Relationship Id="rId6" Type="http://schemas.openxmlformats.org/officeDocument/2006/relationships/image" Target="../media/fImage2370191491.png"></Relationship><Relationship Id="rId7" Type="http://schemas.openxmlformats.org/officeDocument/2006/relationships/image" Target="../media/fImage3317421922995.png"></Relationship><Relationship Id="rId8" Type="http://schemas.openxmlformats.org/officeDocument/2006/relationships/image" Target="../media/fImage42981931942.png"></Relationship><Relationship Id="rId9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3175" y="-2540"/>
            <a:ext cx="1218501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43645" y="5080"/>
            <a:ext cx="19011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10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네비메쉬는 </a:t>
            </a:r>
            <a:r>
              <a:rPr lang="ko-KR" sz="1800">
                <a:latin typeface="맑은 고딕" charset="0"/>
                <a:ea typeface="맑은 고딕" charset="0"/>
              </a:rPr>
              <a:t>여러 개의 다각형으로 면을 구성하여 캐릭터가 이동할 수 있는 표면을 생성하는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>
            <a:off x="981075" y="4895850"/>
            <a:ext cx="4413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2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190750"/>
            <a:ext cx="4420235" cy="2639060"/>
          </a:xfrm>
          <a:prstGeom prst="rect"/>
          <a:noFill/>
        </p:spPr>
      </p:pic>
      <p:pic>
        <p:nvPicPr>
          <p:cNvPr id="1162" name="그림 38" descr="C:/Users/Admin1/AppData/Roaming/PolarisOffice/ETemp/17672_8565088/fImage197909641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4035" y="1195705"/>
            <a:ext cx="4271645" cy="2106930"/>
          </a:xfrm>
          <a:prstGeom prst="rect"/>
          <a:noFill/>
        </p:spPr>
      </p:pic>
      <p:sp>
        <p:nvSpPr>
          <p:cNvPr id="1163" name="텍스트 상자 39"/>
          <p:cNvSpPr txBox="1">
            <a:spLocks/>
          </p:cNvSpPr>
          <p:nvPr/>
        </p:nvSpPr>
        <p:spPr>
          <a:xfrm rot="0">
            <a:off x="6866255" y="3343910"/>
            <a:ext cx="426847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Agent Radius : 게임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Agnet Height : 게임 오브젝트의 높이를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Max Slope : 이동할 수 있는 경사면의 최대 각도를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981710" y="5005070"/>
            <a:ext cx="44107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Bake : 네비메쉬의 속성을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2540"/>
            <a:ext cx="12195175" cy="684276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44230" y="6350"/>
            <a:ext cx="3005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NavMeshAgent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11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NavMeshAgent : 네비게이션 메쉬 정보를 바탕으로 목적지까지 최단 경로를 계산해서 이동하는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</a:t>
            </a:r>
            <a:r>
              <a:rPr lang="ko-KR" altLang="en-US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1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59330" y="2273300"/>
            <a:ext cx="3131820" cy="1077595"/>
          </a:xfrm>
          <a:prstGeom prst="rect"/>
          <a:noFill/>
        </p:spPr>
      </p:pic>
      <p:pic>
        <p:nvPicPr>
          <p:cNvPr id="1171" name="그림 2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1395" y="2362835"/>
            <a:ext cx="760095" cy="876935"/>
          </a:xfrm>
          <a:prstGeom prst="roundRect"/>
          <a:solidFill>
            <a:srgbClr val="EDEDED"/>
          </a:solidFill>
        </p:spPr>
      </p:pic>
      <p:cxnSp>
        <p:nvCxnSpPr>
          <p:cNvPr id="1172" name="도형 6"/>
          <p:cNvCxnSpPr/>
          <p:nvPr/>
        </p:nvCxnSpPr>
        <p:spPr>
          <a:xfrm rot="0">
            <a:off x="1760855" y="2800985"/>
            <a:ext cx="725805" cy="31623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73" name="그림 8" descr="C:/Users/Admin1/AppData/Roaming/PolarisOffice/ETemp/17672_8565088/fImage23087808467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7050" y="1198245"/>
            <a:ext cx="4229735" cy="2125345"/>
          </a:xfrm>
          <a:prstGeom prst="rect"/>
          <a:noFill/>
        </p:spPr>
      </p:pic>
      <p:sp>
        <p:nvSpPr>
          <p:cNvPr id="1174" name="텍스트 상자 9"/>
          <p:cNvSpPr txBox="1">
            <a:spLocks/>
          </p:cNvSpPr>
          <p:nvPr/>
        </p:nvSpPr>
        <p:spPr>
          <a:xfrm rot="0">
            <a:off x="6878320" y="3392805"/>
            <a:ext cx="422021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Steering : 에이전트의 이동과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Obstacle Avoidance : 장애물 회피와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Path Finding : 경로 탐색과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35" descr="C:/Users/Admin1/AppData/Roaming/PolarisOffice/ETemp/17672_8565088/fImage49521696334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96005" y="3683635"/>
            <a:ext cx="1801495" cy="1654175"/>
          </a:xfrm>
          <a:prstGeom prst="roundRect"/>
          <a:solidFill>
            <a:srgbClr val="EDEDED"/>
          </a:solidFill>
        </p:spPr>
      </p:pic>
      <p:pic>
        <p:nvPicPr>
          <p:cNvPr id="1176" name="그림 36" descr="C:/Users/Admin1/AppData/Roaming/PolarisOffice/ETemp/17672_8565088/fImage72281706500.png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3775" y="3982720"/>
            <a:ext cx="2068195" cy="963295"/>
          </a:xfrm>
          <a:prstGeom prst="rect"/>
          <a:noFill/>
        </p:spPr>
      </p:pic>
      <p:sp>
        <p:nvSpPr>
          <p:cNvPr id="1177" name="도형 37"/>
          <p:cNvSpPr>
            <a:spLocks/>
          </p:cNvSpPr>
          <p:nvPr/>
        </p:nvSpPr>
        <p:spPr>
          <a:xfrm rot="0">
            <a:off x="3155950" y="4062730"/>
            <a:ext cx="358140" cy="18796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62925" y="-3810"/>
            <a:ext cx="34867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989330" y="1212215"/>
            <a:ext cx="4374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텍스트 상자 22"/>
          <p:cNvSpPr txBox="1">
            <a:spLocks/>
          </p:cNvSpPr>
          <p:nvPr/>
        </p:nvSpPr>
        <p:spPr>
          <a:xfrm rot="0">
            <a:off x="995680" y="3278505"/>
            <a:ext cx="437515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6" descr="C:/Users/Admin1/AppData/Roaming/PolarisOffice/ETemp/17672_8565088/fImage112108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70" y="2190750"/>
            <a:ext cx="4375150" cy="1080135"/>
          </a:xfrm>
          <a:prstGeom prst="roundRect"/>
          <a:solidFill>
            <a:srgbClr val="EDEDED"/>
          </a:solidFill>
        </p:spPr>
      </p:pic>
      <p:pic>
        <p:nvPicPr>
          <p:cNvPr id="1161" name="그림 19" descr="C:/Users/Admin1/AppData/Roaming/PolarisOffice/ETemp/17672_8565088/fImage16678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1035" y="1363345"/>
            <a:ext cx="1297305" cy="348615"/>
          </a:xfrm>
          <a:prstGeom prst="roundRect"/>
          <a:solidFill>
            <a:srgbClr val="EDEDED"/>
          </a:solidFill>
        </p:spPr>
      </p:pic>
      <p:pic>
        <p:nvPicPr>
          <p:cNvPr id="1162" name="그림 22" descr="C:/Users/Admin1/AppData/Roaming/PolarisOffice/ETemp/17672_8565088/fImage2062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1370" y="1196975"/>
            <a:ext cx="2910205" cy="682625"/>
          </a:xfrm>
          <a:prstGeom prst="roundRect"/>
          <a:solidFill>
            <a:srgbClr val="EDEDED"/>
          </a:solidFill>
        </p:spPr>
      </p:pic>
      <p:sp>
        <p:nvSpPr>
          <p:cNvPr id="1163" name="텍스트 상자 25"/>
          <p:cNvSpPr txBox="1">
            <a:spLocks/>
          </p:cNvSpPr>
          <p:nvPr/>
        </p:nvSpPr>
        <p:spPr>
          <a:xfrm rot="0">
            <a:off x="7008495" y="1936750"/>
            <a:ext cx="43148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6" descr="C:/Users/Admin1/AppData/Roaming/PolarisOffice/ETemp/17672_8565088/fImage142888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4845" y="3201035"/>
            <a:ext cx="1307465" cy="316230"/>
          </a:xfrm>
          <a:prstGeom prst="roundRect"/>
          <a:solidFill>
            <a:srgbClr val="EDEDED"/>
          </a:solidFill>
        </p:spPr>
      </p:pic>
      <p:pic>
        <p:nvPicPr>
          <p:cNvPr id="1165" name="그림 29" descr="C:/Users/Admin1/AppData/Roaming/PolarisOffice/ETemp/17672_8565088/fImage887589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4545" y="2950210"/>
            <a:ext cx="2907030" cy="807720"/>
          </a:xfrm>
          <a:prstGeom prst="roundRect"/>
          <a:solidFill>
            <a:srgbClr val="EDEDED"/>
          </a:solidFill>
        </p:spPr>
      </p:pic>
      <p:sp>
        <p:nvSpPr>
          <p:cNvPr id="1166" name="텍스트 상자 32"/>
          <p:cNvSpPr txBox="1">
            <a:spLocks/>
          </p:cNvSpPr>
          <p:nvPr/>
        </p:nvSpPr>
        <p:spPr>
          <a:xfrm rot="0">
            <a:off x="7005955" y="3839210"/>
            <a:ext cx="43148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90865" y="-5080"/>
            <a:ext cx="3319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Areas :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텍스트 상자 41"/>
          <p:cNvSpPr txBox="1">
            <a:spLocks/>
          </p:cNvSpPr>
          <p:nvPr/>
        </p:nvSpPr>
        <p:spPr>
          <a:xfrm rot="0">
            <a:off x="978535" y="4888865"/>
            <a:ext cx="43757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Navagation Areas는 경로를 탐색할 때 낮은 비용의 영역순으로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43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1975" y="1201420"/>
            <a:ext cx="1894205" cy="1429385"/>
          </a:xfrm>
          <a:prstGeom prst="rect"/>
          <a:noFill/>
        </p:spPr>
      </p:pic>
      <p:pic>
        <p:nvPicPr>
          <p:cNvPr id="1156" name="그림 4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6420" y="3243580"/>
            <a:ext cx="1889760" cy="857885"/>
          </a:xfrm>
          <a:prstGeom prst="rect"/>
          <a:noFill/>
        </p:spPr>
      </p:pic>
      <p:sp>
        <p:nvSpPr>
          <p:cNvPr id="1157" name="도형 45"/>
          <p:cNvSpPr>
            <a:spLocks/>
          </p:cNvSpPr>
          <p:nvPr/>
        </p:nvSpPr>
        <p:spPr>
          <a:xfrm rot="5400000">
            <a:off x="7661910" y="2782570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49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48775" y="1196340"/>
            <a:ext cx="1938655" cy="1438910"/>
          </a:xfrm>
          <a:prstGeom prst="rect"/>
          <a:noFill/>
        </p:spPr>
      </p:pic>
      <p:sp>
        <p:nvSpPr>
          <p:cNvPr id="1159" name="도형 50"/>
          <p:cNvSpPr>
            <a:spLocks/>
          </p:cNvSpPr>
          <p:nvPr/>
        </p:nvSpPr>
        <p:spPr>
          <a:xfrm rot="5400000">
            <a:off x="10008870" y="2780030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51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39250" y="3248660"/>
            <a:ext cx="1937385" cy="861695"/>
          </a:xfrm>
          <a:prstGeom prst="rect"/>
          <a:noFill/>
        </p:spPr>
      </p:pic>
      <p:pic>
        <p:nvPicPr>
          <p:cNvPr id="1161" name="그림 52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250" y="2245995"/>
            <a:ext cx="4371340" cy="2464435"/>
          </a:xfrm>
          <a:prstGeom prst="rect"/>
          <a:noFill/>
        </p:spPr>
      </p:pic>
      <p:sp>
        <p:nvSpPr>
          <p:cNvPr id="1162" name="텍스트 상자 54"/>
          <p:cNvSpPr txBox="1">
            <a:spLocks/>
          </p:cNvSpPr>
          <p:nvPr/>
        </p:nvSpPr>
        <p:spPr>
          <a:xfrm rot="0">
            <a:off x="6913245" y="4314825"/>
            <a:ext cx="437578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서로 같은 게임 오브젝트이지만, 현재 이동하는 비용이 Second Bridge가 높으므로 될 수 있으면 First Bridge의 경로를 설정하여 이동하게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5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052435" y="-5080"/>
            <a:ext cx="35833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Agents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Agents : 특정 오브젝트의 크기를 설정하여 지나갈 수 있는 영역을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>
            <a:spLocks/>
          </p:cNvSpPr>
          <p:nvPr/>
        </p:nvSpPr>
        <p:spPr>
          <a:xfrm rot="5400000">
            <a:off x="7747000" y="2242185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Rect 0"/>
          <p:cNvSpPr txBox="1">
            <a:spLocks/>
          </p:cNvSpPr>
          <p:nvPr/>
        </p:nvSpPr>
        <p:spPr>
          <a:xfrm rot="0">
            <a:off x="6924040" y="47663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Agent Type을 나누어서 오브젝트의 크기에 따라 지나갈 수 있는 경로를 설정할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55" descr="C:/Users/Admin1/AppData/Roaming/PolarisOffice/ETemp/17672_8565088/fImage1411118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190750"/>
            <a:ext cx="4380865" cy="3514090"/>
          </a:xfrm>
          <a:prstGeom prst="rect"/>
          <a:noFill/>
        </p:spPr>
      </p:pic>
      <p:pic>
        <p:nvPicPr>
          <p:cNvPr id="1164" name="그림 58" descr="C:/Users/Admin1/AppData/Roaming/PolarisOffice/ETemp/17672_8565088/fImage2128188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6265" y="2748280"/>
            <a:ext cx="1962785" cy="786765"/>
          </a:xfrm>
          <a:prstGeom prst="rect"/>
          <a:noFill/>
        </p:spPr>
      </p:pic>
      <p:pic>
        <p:nvPicPr>
          <p:cNvPr id="1165" name="그림 59" descr="C:/Users/Admin1/AppData/Roaming/PolarisOffice/ETemp/17672_8565088/fImage4085189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8800" y="1193800"/>
            <a:ext cx="4373880" cy="915035"/>
          </a:xfrm>
          <a:prstGeom prst="rect"/>
          <a:noFill/>
        </p:spPr>
      </p:pic>
      <p:sp>
        <p:nvSpPr>
          <p:cNvPr id="1166" name="도형 60"/>
          <p:cNvSpPr>
            <a:spLocks/>
          </p:cNvSpPr>
          <p:nvPr/>
        </p:nvSpPr>
        <p:spPr>
          <a:xfrm rot="5400000">
            <a:off x="10125710" y="2239645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61" descr="C:/Users/Admin1/AppData/Roaming/PolarisOffice/ETemp/17672_8565088/fImage2370191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33865" y="2750820"/>
            <a:ext cx="1969770" cy="795020"/>
          </a:xfrm>
          <a:prstGeom prst="rect"/>
          <a:noFill/>
        </p:spPr>
      </p:pic>
      <p:pic>
        <p:nvPicPr>
          <p:cNvPr id="1168" name="그림 62" descr="C:/Users/Admin1/AppData/Roaming/PolarisOffice/ETemp/17672_8565088/fImage331742192299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1205" y="3766185"/>
            <a:ext cx="1355725" cy="942975"/>
          </a:xfrm>
          <a:prstGeom prst="roundRect"/>
          <a:solidFill>
            <a:srgbClr val="EDEDED"/>
          </a:solidFill>
        </p:spPr>
      </p:pic>
      <p:pic>
        <p:nvPicPr>
          <p:cNvPr id="1169" name="그림 63" descr="C:/Users/Admin1/AppData/Roaming/PolarisOffice/ETemp/17672_8565088/fImage4298193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59955" y="3755390"/>
            <a:ext cx="1334135" cy="9429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