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276" r:id="rId12"/>
  </p:sldMasterIdLst>
  <p:notesMasterIdLst>
    <p:notesMasterId r:id="rId14"/>
  </p:notesMasterIdLst>
  <p:sldIdLst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3" r:id="rId1"/>
    <p:sldLayoutId id="2147485254" r:id="rId2"/>
    <p:sldLayoutId id="2147485255" r:id="rId3"/>
    <p:sldLayoutId id="2147485256" r:id="rId4"/>
    <p:sldLayoutId id="2147485257" r:id="rId5"/>
    <p:sldLayoutId id="2147485258" r:id="rId6"/>
    <p:sldLayoutId id="2147485259" r:id="rId7"/>
    <p:sldLayoutId id="2147485260" r:id="rId8"/>
    <p:sldLayoutId id="2147485261" r:id="rId9"/>
    <p:sldLayoutId id="214748526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3613312841.png"></Relationship><Relationship Id="rId8" Type="http://schemas.openxmlformats.org/officeDocument/2006/relationships/image" Target="../media/fImage141991318467.png"></Relationship><Relationship Id="rId9" Type="http://schemas.openxmlformats.org/officeDocument/2006/relationships/image" Target="../media/fImage558215396334.png"></Relationship><Relationship Id="rId10" Type="http://schemas.openxmlformats.org/officeDocument/2006/relationships/image" Target="../media/fImage558215406500.png"></Relationship><Relationship Id="rId11" Type="http://schemas.openxmlformats.org/officeDocument/2006/relationships/image" Target="../media/fImage558215419169.png"></Relationship><Relationship Id="rId12" Type="http://schemas.openxmlformats.org/officeDocument/2006/relationships/image" Target="../media/fImage558215425724.png"></Relationship><Relationship Id="rId13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8793715681478.png"></Relationship><Relationship Id="rId3" Type="http://schemas.openxmlformats.org/officeDocument/2006/relationships/image" Target="../media/fImage651415709358.png"></Relationship><Relationship Id="rId4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image" Target="../media/fImage63884741.png"></Relationship><Relationship Id="rId5" Type="http://schemas.openxmlformats.org/officeDocument/2006/relationships/image" Target="../media/fImage37633488467.png"></Relationship><Relationship Id="rId6" Type="http://schemas.openxmlformats.org/officeDocument/2006/relationships/image" Target="../media/fImage37633506334.png"></Relationship><Relationship Id="rId7" Type="http://schemas.openxmlformats.org/officeDocument/2006/relationships/image" Target="../media/fImage37633526500.png"></Relationship><Relationship Id="rId8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998212941.png"></Relationship><Relationship Id="rId3" Type="http://schemas.openxmlformats.org/officeDocument/2006/relationships/image" Target="../media/fImage558215396334.png"></Relationship><Relationship Id="rId4" Type="http://schemas.openxmlformats.org/officeDocument/2006/relationships/image" Target="../media/fImage558215406500.png"></Relationship><Relationship Id="rId5" Type="http://schemas.openxmlformats.org/officeDocument/2006/relationships/image" Target="../media/fImage558215419169.png"></Relationship><Relationship Id="rId6" Type="http://schemas.openxmlformats.org/officeDocument/2006/relationships/image" Target="../media/fImage558215425724.png"></Relationship><Relationship Id="rId7" Type="http://schemas.openxmlformats.org/officeDocument/2006/relationships/image" Target="../media/fImage8761140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17171516334.png"></Relationship><Relationship Id="rId3" Type="http://schemas.openxmlformats.org/officeDocument/2006/relationships/image" Target="../media/fImage147651526500.png"></Relationship><Relationship Id="rId4" Type="http://schemas.openxmlformats.org/officeDocument/2006/relationships/image" Target="../media/fImage70281559169.png"></Relationship><Relationship Id="rId5" Type="http://schemas.openxmlformats.org/officeDocument/2006/relationships/image" Target="../media/fImage6129157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7755" y="1268095"/>
            <a:ext cx="5318125" cy="2816225"/>
          </a:xfrm>
          <a:prstGeom prst="roundRect"/>
          <a:solidFill>
            <a:srgbClr val="EDEDED"/>
          </a:solidFill>
        </p:spPr>
      </p:pic>
      <p:pic>
        <p:nvPicPr>
          <p:cNvPr id="6" name="그림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1945" y="1559560"/>
            <a:ext cx="2238375" cy="1477010"/>
          </a:xfrm>
          <a:prstGeom prst="roundRect"/>
          <a:solidFill>
            <a:srgbClr val="EDEDED"/>
          </a:solidFill>
          <a:effectLst>
            <a:reflection algn="bl" blurRad="12700" dir="5400000" dist="5080" stA="38000" endPos="28000" sx="100000" sy="-100000" rotWithShape="0"/>
          </a:effectLst>
        </p:spPr>
      </p:pic>
      <p:pic>
        <p:nvPicPr>
          <p:cNvPr id="7" name="그림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86650" y="3287395"/>
            <a:ext cx="1217930" cy="913130"/>
          </a:xfrm>
          <a:prstGeom prst="rect"/>
          <a:noFill/>
        </p:spPr>
      </p:pic>
      <p:pic>
        <p:nvPicPr>
          <p:cNvPr id="8" name="그림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6900" y="3287395"/>
            <a:ext cx="1217930" cy="913130"/>
          </a:xfrm>
          <a:prstGeom prst="rect"/>
          <a:noFill/>
        </p:spPr>
      </p:pic>
      <p:pic>
        <p:nvPicPr>
          <p:cNvPr id="9" name="그림 9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87285" y="4586605"/>
            <a:ext cx="1217930" cy="913130"/>
          </a:xfrm>
          <a:prstGeom prst="rect"/>
          <a:noFill/>
        </p:spPr>
      </p:pic>
      <p:pic>
        <p:nvPicPr>
          <p:cNvPr id="10" name="그림 9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8965" y="4599305"/>
            <a:ext cx="1217930" cy="913130"/>
          </a:xfrm>
          <a:prstGeom prst="rect"/>
          <a:noFill/>
        </p:spPr>
      </p:pic>
      <p:sp>
        <p:nvSpPr>
          <p:cNvPr id="11" name="텍스트 상자 98"/>
          <p:cNvSpPr txBox="1">
            <a:spLocks/>
          </p:cNvSpPr>
          <p:nvPr/>
        </p:nvSpPr>
        <p:spPr>
          <a:xfrm rot="0">
            <a:off x="1078865" y="4475480"/>
            <a:ext cx="5327015" cy="1937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지형을 생성한 다음 몬스터를 생성하여 특정 위치를 저장할 수 있는 배열을 생성합니다.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배열에 있는 위치는 서로 다른 위치로 설정하고 해당 경로를 반복적으로 이동할 수 있도록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16" name="도형 104"/>
          <p:cNvSpPr>
            <a:spLocks/>
          </p:cNvSpPr>
          <p:nvPr/>
        </p:nvSpPr>
        <p:spPr>
          <a:xfrm rot="5400000">
            <a:off x="7881620" y="4203065"/>
            <a:ext cx="298450" cy="2749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07"/>
          <p:cNvSpPr>
            <a:spLocks/>
          </p:cNvSpPr>
          <p:nvPr/>
        </p:nvSpPr>
        <p:spPr>
          <a:xfrm rot="16200000">
            <a:off x="10036810" y="4203065"/>
            <a:ext cx="298450" cy="2749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08"/>
          <p:cNvSpPr>
            <a:spLocks/>
          </p:cNvSpPr>
          <p:nvPr/>
        </p:nvSpPr>
        <p:spPr>
          <a:xfrm rot="0">
            <a:off x="8977630" y="4906010"/>
            <a:ext cx="298450" cy="2749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09"/>
          <p:cNvSpPr>
            <a:spLocks/>
          </p:cNvSpPr>
          <p:nvPr/>
        </p:nvSpPr>
        <p:spPr>
          <a:xfrm rot="10800000">
            <a:off x="8917940" y="3596005"/>
            <a:ext cx="298450" cy="2749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 rot="0">
            <a:off x="1316990" y="4260850"/>
            <a:ext cx="5017770" cy="1937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카메라는 1인칭 시점을 기준으로 키 입력을 통해 이동할 수 있도록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몬스터에 애니메이터 컨트롤러를 설정하고 특정 시점에서 애니메이션이 바뀔 수 있도록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966470"/>
            <a:ext cx="9291955" cy="2963545"/>
          </a:xfrm>
          <a:prstGeom prst="rect"/>
          <a:noFill/>
        </p:spPr>
      </p:pic>
      <p:pic>
        <p:nvPicPr>
          <p:cNvPr id="24" name="그림 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52615" y="4311650"/>
            <a:ext cx="2857500" cy="1894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 rot="0">
            <a:off x="1430020" y="4260850"/>
            <a:ext cx="5354320" cy="16300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현재 지형 정보를 바탕으로 또 다른 카메라에 실시간으로 렌더링 되도록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몬스터 오브젝트와 충돌했을 때 카메라가 흔들리는 연출을 줄 수 있도록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12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1765" y="939800"/>
            <a:ext cx="5362575" cy="3017520"/>
          </a:xfrm>
          <a:prstGeom prst="rect"/>
          <a:noFill/>
        </p:spPr>
      </p:pic>
      <p:pic>
        <p:nvPicPr>
          <p:cNvPr id="13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0680" y="941705"/>
            <a:ext cx="2967990" cy="1195070"/>
          </a:xfrm>
          <a:prstGeom prst="rect"/>
          <a:noFill/>
        </p:spPr>
      </p:pic>
      <p:sp>
        <p:nvSpPr>
          <p:cNvPr id="14" name="도형 5"/>
          <p:cNvSpPr>
            <a:spLocks/>
          </p:cNvSpPr>
          <p:nvPr/>
        </p:nvSpPr>
        <p:spPr>
          <a:xfrm rot="5400000">
            <a:off x="9308465" y="2224405"/>
            <a:ext cx="299085" cy="27559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0000">
            <a:off x="7977505" y="2717800"/>
            <a:ext cx="2967990" cy="1195070"/>
          </a:xfrm>
          <a:prstGeom prst="rect"/>
          <a:noFill/>
        </p:spPr>
      </p:pic>
      <p:sp>
        <p:nvSpPr>
          <p:cNvPr id="16" name="도형 7"/>
          <p:cNvSpPr>
            <a:spLocks/>
          </p:cNvSpPr>
          <p:nvPr/>
        </p:nvSpPr>
        <p:spPr>
          <a:xfrm rot="5400000">
            <a:off x="9305290" y="4274820"/>
            <a:ext cx="299085" cy="27559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00000">
            <a:off x="8223885" y="4744720"/>
            <a:ext cx="2967990" cy="1195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 rot="0">
            <a:off x="1430020" y="4260850"/>
            <a:ext cx="5354955" cy="19373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몬스터와 캐릭터 사이의 특정한 거리가 되었을 때 몬스터가 캐릭터를 향해 오도록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거리가 다시 특정 거리를 벗어나게 되면 원래 순찰하는 위치로 돌아가게 됩니다.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pic>
        <p:nvPicPr>
          <p:cNvPr id="18" name="그림 1" descr="C:/Users/Admin1/AppData/Roaming/PolarisOffice/ETemp/27612_13624568/fImage4998212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1925" y="1139190"/>
            <a:ext cx="5352415" cy="2976245"/>
          </a:xfrm>
          <a:prstGeom prst="rect"/>
          <a:noFill/>
        </p:spPr>
      </p:pic>
      <p:pic>
        <p:nvPicPr>
          <p:cNvPr id="19" name="그림 5" descr="C:/Users/Admin1/AppData/Roaming/PolarisOffice/ETemp/27612_13624568/fImage55821539633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86650" y="3287395"/>
            <a:ext cx="1218565" cy="913765"/>
          </a:xfrm>
          <a:prstGeom prst="rect"/>
          <a:noFill/>
        </p:spPr>
      </p:pic>
      <p:pic>
        <p:nvPicPr>
          <p:cNvPr id="20" name="그림 6" descr="C:/Users/Admin1/AppData/Roaming/PolarisOffice/ETemp/27612_13624568/fImage55821540650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86900" y="3287395"/>
            <a:ext cx="1218565" cy="913765"/>
          </a:xfrm>
          <a:prstGeom prst="rect"/>
          <a:noFill/>
        </p:spPr>
      </p:pic>
      <p:pic>
        <p:nvPicPr>
          <p:cNvPr id="21" name="그림 7" descr="C:/Users/Admin1/AppData/Roaming/PolarisOffice/ETemp/27612_13624568/fImage55821541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87285" y="4586605"/>
            <a:ext cx="1218565" cy="913765"/>
          </a:xfrm>
          <a:prstGeom prst="rect"/>
          <a:noFill/>
        </p:spPr>
      </p:pic>
      <p:pic>
        <p:nvPicPr>
          <p:cNvPr id="22" name="그림 8" descr="C:/Users/Admin1/AppData/Roaming/PolarisOffice/ETemp/27612_13624568/fImage55821542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98965" y="4599305"/>
            <a:ext cx="1218565" cy="913765"/>
          </a:xfrm>
          <a:prstGeom prst="rect"/>
          <a:noFill/>
        </p:spPr>
      </p:pic>
      <p:sp>
        <p:nvSpPr>
          <p:cNvPr id="23" name="도형 9"/>
          <p:cNvSpPr>
            <a:spLocks/>
          </p:cNvSpPr>
          <p:nvPr/>
        </p:nvSpPr>
        <p:spPr>
          <a:xfrm rot="5400000">
            <a:off x="7881620" y="4203065"/>
            <a:ext cx="299085" cy="27559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10"/>
          <p:cNvSpPr>
            <a:spLocks/>
          </p:cNvSpPr>
          <p:nvPr/>
        </p:nvSpPr>
        <p:spPr>
          <a:xfrm rot="0">
            <a:off x="8977630" y="4906010"/>
            <a:ext cx="299085" cy="27559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11"/>
          <p:cNvSpPr>
            <a:spLocks/>
          </p:cNvSpPr>
          <p:nvPr/>
        </p:nvSpPr>
        <p:spPr>
          <a:xfrm rot="10800000">
            <a:off x="8917940" y="3596005"/>
            <a:ext cx="299085" cy="27559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12" descr="C:/Users/Admin1/AppData/Roaming/PolarisOffice/ETemp/27612_13624568/fImage8761140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3090" y="970915"/>
            <a:ext cx="1971040" cy="1657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 rot="0">
            <a:off x="1430020" y="4260850"/>
            <a:ext cx="5354955" cy="16300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외부에 있는 네트워크에 있는 시간을 가져와서 표시하도록 설정합니다.</a:t>
            </a: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20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2000">
                <a:latin typeface="맑은 고딕" charset="0"/>
                <a:ea typeface="맑은 고딕" charset="0"/>
              </a:rPr>
              <a:t>웹사이트에 있는 이미지를 그대로 화면에 표시하도록 설정합니다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5400000">
            <a:off x="9109075" y="3790315"/>
            <a:ext cx="299085" cy="275590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3" descr="C:/Users/Admin1/AppData/Roaming/PolarisOffice/ETemp/27612_13624568/fImage6171715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9385" y="1911985"/>
            <a:ext cx="2067560" cy="2059940"/>
          </a:xfrm>
          <a:prstGeom prst="rect"/>
          <a:noFill/>
        </p:spPr>
      </p:pic>
      <p:pic>
        <p:nvPicPr>
          <p:cNvPr id="28" name="그림 14" descr="C:/Users/Admin1/AppData/Roaming/PolarisOffice/ETemp/27612_13624568/fImage14765152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5925" y="1917065"/>
            <a:ext cx="2143760" cy="2049145"/>
          </a:xfrm>
          <a:prstGeom prst="rect"/>
          <a:noFill/>
        </p:spPr>
      </p:pic>
      <p:sp>
        <p:nvSpPr>
          <p:cNvPr id="29" name="도형 16"/>
          <p:cNvSpPr>
            <a:spLocks/>
          </p:cNvSpPr>
          <p:nvPr/>
        </p:nvSpPr>
        <p:spPr>
          <a:xfrm rot="0">
            <a:off x="2119630" y="964565"/>
            <a:ext cx="3425825" cy="765175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17" descr="C:/Users/Admin1/AppData/Roaming/PolarisOffice/ETemp/27612_13624568/fImage702815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2915" y="1415415"/>
            <a:ext cx="2143760" cy="2143760"/>
          </a:xfrm>
          <a:prstGeom prst="rect"/>
          <a:noFill/>
        </p:spPr>
      </p:pic>
      <p:pic>
        <p:nvPicPr>
          <p:cNvPr id="31" name="그림 19" descr="C:/Users/Admin1/AppData/Roaming/PolarisOffice/ETemp/27612_13624568/fImage6129157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9120" y="4262120"/>
            <a:ext cx="2143760" cy="16122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