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59" r:id="rId12"/>
  </p:sldMasterIdLst>
  <p:notesMasterIdLst>
    <p:notesMasterId r:id="rId14"/>
  </p:notesMasterIdLst>
  <p:sldIdLst>
    <p:sldId id="303" r:id="rId16"/>
    <p:sldId id="315" r:id="rId17"/>
    <p:sldId id="317" r:id="rId18"/>
    <p:sldId id="316" r:id="rId19"/>
    <p:sldId id="318" r:id="rId20"/>
    <p:sldId id="314" r:id="rId21"/>
    <p:sldId id="31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fImage121801418145.png"></Relationship><Relationship Id="rId7" Type="http://schemas.openxmlformats.org/officeDocument/2006/relationships/image" Target="../media/fImage115431423281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35145"/>
            <a:ext cx="41230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39624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 descr="C:/Users/Admin1/AppData/Roaming/PolarisOffice/ETemp/52644_15777984/fImage369618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 descr="C:/Users/Admin1/AppData/Roaming/PolarisOffice/ETemp/52644_15777984/fImage1733718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2312670"/>
            <a:ext cx="4139565" cy="1800860"/>
          </a:xfrm>
          <a:prstGeom prst="rect"/>
          <a:noFill/>
        </p:spPr>
      </p:pic>
      <p:pic>
        <p:nvPicPr>
          <p:cNvPr id="12" name="그림 22" descr="C:/Users/Admin1/AppData/Roaming/PolarisOffice/ETemp/52644_15777984/fImage2298190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 descr="C:/Users/Admin1/AppData/Roaming/PolarisOffice/ETemp/52644_15777984/fImage22074419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953895"/>
            <a:ext cx="4123690" cy="3757930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C:/Users/Admin1/AppData/Roaming/PolarisOffice/ETemp/52644_15777984/fImage2408617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75715"/>
            <a:ext cx="4057015" cy="2433320"/>
          </a:xfrm>
          <a:prstGeom prst="rect"/>
          <a:noFill/>
        </p:spPr>
      </p:pic>
      <p:pic>
        <p:nvPicPr>
          <p:cNvPr id="4" name="그림 12" descr="C:/Users/Admin1/AppData/Roaming/PolarisOffice/ETemp/52644_15777984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825875"/>
            <a:ext cx="3950335" cy="838835"/>
          </a:xfrm>
          <a:prstGeom prst="rect"/>
          <a:noFill/>
        </p:spPr>
      </p:pic>
      <p:pic>
        <p:nvPicPr>
          <p:cNvPr id="5" name="그림 13" descr="C:/Users/Admin1/AppData/Roaming/PolarisOffice/ETemp/52644_15777984/fImage25123172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3670" cy="2428875"/>
          </a:xfrm>
          <a:prstGeom prst="rect"/>
          <a:noFill/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066665"/>
            <a:ext cx="40652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72605" y="4788535"/>
            <a:ext cx="39624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52644_15777984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160" cy="109855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52644_15777984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8955" cy="1101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189355" y="3961130"/>
            <a:ext cx="41230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52644_15777984/fImage216920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52644_15777984/fImage3302521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217295"/>
            <a:ext cx="1890395" cy="2599055"/>
          </a:xfrm>
          <a:prstGeom prst="rect"/>
          <a:noFill/>
        </p:spPr>
      </p:pic>
      <p:pic>
        <p:nvPicPr>
          <p:cNvPr id="18" name="그림 38" descr="C:/Users/Admin1/AppData/Roaming/PolarisOffice/ETemp/52644_15777984/fImage8294212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9640" y="1214120"/>
            <a:ext cx="1834515" cy="1419860"/>
          </a:xfrm>
          <a:prstGeom prst="rect"/>
          <a:noFill/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 descr="C:/Users/Admin1/AppData/Roaming/PolarisOffice/ETemp/52644_15777984/fImage2341214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905625" y="2129155"/>
            <a:ext cx="38938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 descr="C:/Users/Admin1/AppData/Roaming/PolarisOffice/ETemp/52644_15777984/fImage11786217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070" y="4026535"/>
            <a:ext cx="1561465" cy="1685290"/>
          </a:xfrm>
          <a:prstGeom prst="rect"/>
          <a:noFill/>
        </p:spPr>
      </p:pic>
      <p:pic>
        <p:nvPicPr>
          <p:cNvPr id="23" name="그림 48" descr="C:/Users/Admin1/AppData/Roaming/PolarisOffice/ETemp/52644_15777984/fImage20955219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86825" y="4015105"/>
            <a:ext cx="1911985" cy="1688465"/>
          </a:xfrm>
          <a:prstGeom prst="rect"/>
          <a:noFill/>
        </p:spPr>
      </p:pic>
      <p:cxnSp>
        <p:nvCxnSpPr>
          <p:cNvPr id="24" name="도형 49"/>
          <p:cNvCxnSpPr/>
          <p:nvPr/>
        </p:nvCxnSpPr>
        <p:spPr>
          <a:xfrm rot="0" flipV="1">
            <a:off x="7747635" y="5337175"/>
            <a:ext cx="1904365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>
            <a:off x="7872730" y="5162550"/>
            <a:ext cx="1771015" cy="4324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381500"/>
            <a:ext cx="40386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채</a:t>
            </a:r>
            <a:r>
              <a:rPr lang="ko-KR" sz="1800">
                <a:latin typeface="맑은 고딕" charset="0"/>
                <a:ea typeface="맑은 고딕" charset="0"/>
              </a:rPr>
              <a:t>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</a:t>
            </a:r>
            <a:r>
              <a:rPr lang="ko-KR" sz="1800">
                <a:latin typeface="맑은 고딕" charset="0"/>
                <a:ea typeface="맑은 고딕" charset="0"/>
              </a:rPr>
              <a:t>RPC 함</a:t>
            </a:r>
            <a:r>
              <a:rPr lang="ko-KR" sz="1800">
                <a:latin typeface="맑은 고딕" charset="0"/>
                <a:ea typeface="맑은 고딕" charset="0"/>
              </a:rPr>
              <a:t>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038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801485" y="3429635"/>
            <a:ext cx="420497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 descr="C:/Users/Admin1/AppData/Roaming/PolarisOffice/ETemp/52644_15777984/fImage12180141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2423795"/>
            <a:ext cx="4048125" cy="1811020"/>
          </a:xfrm>
          <a:prstGeom prst="rect"/>
          <a:noFill/>
        </p:spPr>
      </p:pic>
      <p:pic>
        <p:nvPicPr>
          <p:cNvPr id="34" name="그림 32" descr="C:/Users/Admin1/AppData/Roaming/PolarisOffice/ETemp/52644_15777984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220845" cy="197040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798310" y="4831715"/>
            <a:ext cx="41738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 descr="C:/Users/Admin1/AppData/Roaming/PolarisOffice/ETemp/52644_15777984/fImage8792234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2485390"/>
            <a:ext cx="2181860" cy="2156460"/>
          </a:xfrm>
          <a:prstGeom prst="rect"/>
          <a:noFill/>
        </p:spPr>
      </p:pic>
      <p:pic>
        <p:nvPicPr>
          <p:cNvPr id="37" name="그림 55" descr="C:/Users/Admin1/AppData/Roaming/PolarisOffice/ETemp/52644_15777984/fImage8294235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71635" y="2504440"/>
            <a:ext cx="1692275" cy="2111375"/>
          </a:xfrm>
          <a:prstGeom prst="rect"/>
          <a:noFill/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 descr="C:/Users/Admin1/AppData/Roaming/PolarisOffice/ETemp/52644_15777984/fImage24886237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37640"/>
            <a:ext cx="4153535" cy="1767205"/>
          </a:xfrm>
          <a:prstGeom prst="rect"/>
          <a:noFill/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224280" y="3370580"/>
            <a:ext cx="41713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 rot="0">
            <a:off x="6809105" y="1430655"/>
            <a:ext cx="41630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 descr="C:/Users/Admin1/AppData/Roaming/PolarisOffice/ETemp/52644_15777984/fImage25120241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4450715"/>
            <a:ext cx="4150360" cy="1680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