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127" r:id="rId13"/>
  </p:sldMasterIdLst>
  <p:notesMasterIdLst>
    <p:notesMasterId r:id="rId15"/>
  </p:notesMasterIdLst>
  <p:sldIdLst>
    <p:sldId id="276" r:id="rId17"/>
    <p:sldId id="278" r:id="rId19"/>
    <p:sldId id="283" r:id="rId21"/>
    <p:sldId id="281" r:id="rId23"/>
    <p:sldId id="284" r:id="rId25"/>
    <p:sldId id="285" r:id="rId27"/>
    <p:sldId id="287" r:id="rId29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484715541.png"></Relationship><Relationship Id="rId7" Type="http://schemas.openxmlformats.org/officeDocument/2006/relationships/image" Target="../media/fImage162901588467.png"></Relationship><Relationship Id="rId8" Type="http://schemas.openxmlformats.org/officeDocument/2006/relationships/image" Target="../media/fImage29241636334.png"></Relationship><Relationship Id="rId9" Type="http://schemas.openxmlformats.org/officeDocument/2006/relationships/image" Target="../media/fImage53651646500.png"></Relationship><Relationship Id="rId10" Type="http://schemas.openxmlformats.org/officeDocument/2006/relationships/image" Target="../media/fImage36821699169.png"></Relationship><Relationship Id="rId11" Type="http://schemas.openxmlformats.org/officeDocument/2006/relationships/image" Target="../media/fImage477951755724.png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6" Type="http://schemas.openxmlformats.org/officeDocument/2006/relationships/image" Target="../media/fImage9322616441.png"></Relationship><Relationship Id="rId7" Type="http://schemas.openxmlformats.org/officeDocument/2006/relationships/image" Target="../media/fImage235891668467.png"></Relationship><Relationship Id="rId8" Type="http://schemas.openxmlformats.org/officeDocument/2006/relationships/image" Target="../media/fImage37351676334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image" Target="../media/fImage1851612041.png"></Relationship><Relationship Id="rId6" Type="http://schemas.openxmlformats.org/officeDocument/2006/relationships/image" Target="../media/fImage56441218467.png"></Relationship><Relationship Id="rId7" Type="http://schemas.openxmlformats.org/officeDocument/2006/relationships/image" Target="../media/fImage66781236334.png"></Relationship><Relationship Id="rId8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1623612041.png"></Relationship><Relationship Id="rId7" Type="http://schemas.openxmlformats.org/officeDocument/2006/relationships/image" Target="../media/fImage240881228467.png"></Relationship><Relationship Id="rId8" Type="http://schemas.openxmlformats.org/officeDocument/2006/relationships/image" Target="../media/fImage162361246334.png"></Relationship><Relationship Id="rId9" Type="http://schemas.openxmlformats.org/officeDocument/2006/relationships/image" Target="../media/fImage52391266500.png"></Relationship><Relationship Id="rId10" Type="http://schemas.openxmlformats.org/officeDocument/2006/relationships/image" Target="../media/fImage394491289169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image" Target="../media/fImage877412541.png"></Relationship><Relationship Id="rId6" Type="http://schemas.openxmlformats.org/officeDocument/2006/relationships/image" Target="../media/fImage47371288467.png"></Relationship><Relationship Id="rId7" Type="http://schemas.openxmlformats.org/officeDocument/2006/relationships/image" Target="../media/fImage213061306334.png"></Relationship><Relationship Id="rId8" Type="http://schemas.openxmlformats.org/officeDocument/2006/relationships/image" Target="../media/fImage101801316500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109619041.png"></Relationship><Relationship Id="rId4" Type="http://schemas.openxmlformats.org/officeDocument/2006/relationships/image" Target="../media/fImage60681918467.png"></Relationship><Relationship Id="rId5" Type="http://schemas.openxmlformats.org/officeDocument/2006/relationships/image" Target="../media/fImage102261926334.png"></Relationship><Relationship Id="rId6" Type="http://schemas.openxmlformats.org/officeDocument/2006/relationships/image" Target="../media/fImage21441946500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5444220941.png"></Relationship><Relationship Id="rId4" Type="http://schemas.openxmlformats.org/officeDocument/2006/relationships/image" Target="../media/fImage10922108467.png"></Relationship><Relationship Id="rId5" Type="http://schemas.openxmlformats.org/officeDocument/2006/relationships/image" Target="../media/fImage11672116334.png"></Relationship><Relationship Id="rId6" Type="http://schemas.openxmlformats.org/officeDocument/2006/relationships/image" Target="../media/fImage5063152136500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910422641.png"></Relationship><Relationship Id="rId4" Type="http://schemas.openxmlformats.org/officeDocument/2006/relationships/image" Target="../media/fImage2054942298467.png"></Relationship><Relationship Id="rId5" Type="http://schemas.openxmlformats.org/officeDocument/2006/relationships/image" Target="../media/fImage134002306334.png"></Relationship><Relationship Id="rId6" Type="http://schemas.openxmlformats.org/officeDocument/2006/relationships/image" Target="../media/fImage20212336500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7080" cy="685990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51520" y="3175"/>
            <a:ext cx="3098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Asset Workflow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3065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워크 플로우란?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프로젝트에서 사용할 수 있는 모든 항목을 나타내는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229360" y="4401820"/>
            <a:ext cx="4267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외부에서 생성된 리소스를 유니티 에디터 상으로 가져올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6729730" y="3848735"/>
            <a:ext cx="43326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컴퓨터 내에 있는 경로와 유니티 에디터상에 있는 파일 관계를 나타내며, 에디터 상에서나 외부 경로에서 추가 및 삭제 같은 작업을 진행할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7455" y="2585085"/>
            <a:ext cx="1783080" cy="16808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5000"/>
              </a:srgbClr>
            </a:outerShdw>
          </a:effectLst>
        </p:spPr>
      </p:pic>
      <p:pic>
        <p:nvPicPr>
          <p:cNvPr id="1049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2470" y="2660015"/>
            <a:ext cx="532765" cy="449580"/>
          </a:xfrm>
          <a:prstGeom prst="rect"/>
          <a:noFill/>
        </p:spPr>
      </p:pic>
      <p:pic>
        <p:nvPicPr>
          <p:cNvPr id="1051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0725" y="3300095"/>
            <a:ext cx="524510" cy="624840"/>
          </a:xfrm>
          <a:prstGeom prst="rect"/>
          <a:noFill/>
        </p:spPr>
      </p:pic>
      <p:pic>
        <p:nvPicPr>
          <p:cNvPr id="1052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4145" y="2884805"/>
            <a:ext cx="576580" cy="674370"/>
          </a:xfrm>
          <a:prstGeom prst="rect"/>
          <a:noFill/>
        </p:spPr>
      </p:pic>
      <p:sp>
        <p:nvSpPr>
          <p:cNvPr id="1053" name="도형 17"/>
          <p:cNvSpPr>
            <a:spLocks/>
          </p:cNvSpPr>
          <p:nvPr/>
        </p:nvSpPr>
        <p:spPr>
          <a:xfrm rot="10800000">
            <a:off x="3142615" y="3300095"/>
            <a:ext cx="598805" cy="3003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4" name="그림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5105" y="3623310"/>
            <a:ext cx="516255" cy="433705"/>
          </a:xfrm>
          <a:prstGeom prst="rect"/>
          <a:noFill/>
        </p:spPr>
      </p:pic>
      <p:pic>
        <p:nvPicPr>
          <p:cNvPr id="1055" name="그림 2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41795" y="1147445"/>
            <a:ext cx="4323715" cy="2675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00695" y="-1270"/>
            <a:ext cx="350456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Asset Serialization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162050" y="4933950"/>
            <a:ext cx="44202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유니티에서 오브젝트 파일을 저장하는 방식은 바이너리, 텍스트, 바이너리 + 텍스트로 혼합한 방식이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7240270" y="3549650"/>
            <a:ext cx="395795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바이너리 포맷의 형식은 사람이 이해하기 어렵고 github에 충돌이 발생했을 때 merge 과정이 굉장히 복잡해집니다.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그렇기 때문에 에셋 직렬화 방식은 Force Text 형식으로 통일하는 것을 권장합니다.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7605" y="1000125"/>
            <a:ext cx="4434205" cy="3772535"/>
          </a:xfrm>
          <a:prstGeom prst="rect"/>
          <a:noFill/>
        </p:spPr>
      </p:pic>
      <p:sp>
        <p:nvSpPr>
          <p:cNvPr id="1079" name="도형 8"/>
          <p:cNvSpPr>
            <a:spLocks/>
          </p:cNvSpPr>
          <p:nvPr/>
        </p:nvSpPr>
        <p:spPr>
          <a:xfrm rot="0">
            <a:off x="3781425" y="1952625"/>
            <a:ext cx="1762760" cy="20066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0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43850" y="989330"/>
            <a:ext cx="3249295" cy="1316990"/>
          </a:xfrm>
          <a:prstGeom prst="roundRect"/>
          <a:solidFill>
            <a:srgbClr val="EDEDED"/>
          </a:solidFill>
        </p:spPr>
      </p:pic>
      <p:pic>
        <p:nvPicPr>
          <p:cNvPr id="1081" name="그림 1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325" y="2400300"/>
            <a:ext cx="3255645" cy="1172845"/>
          </a:xfrm>
          <a:prstGeom prst="rect"/>
          <a:noFill/>
        </p:spPr>
      </p:pic>
      <p:sp>
        <p:nvSpPr>
          <p:cNvPr id="1082" name="도형 15"/>
          <p:cNvSpPr>
            <a:spLocks/>
          </p:cNvSpPr>
          <p:nvPr/>
        </p:nvSpPr>
        <p:spPr>
          <a:xfrm rot="0">
            <a:off x="7229475" y="1571625"/>
            <a:ext cx="505460" cy="1743710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7930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>
            <a:off x="8160385" y="-1270"/>
            <a:ext cx="32397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meta file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38830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메타 파일이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에셋을 식별할 수 있게 하는 값이며, 그 에셋에 대한 설정 값을 저장하는 파일입니다.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21105" y="4763135"/>
            <a:ext cx="3862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만약, 메타 파일이 재생성하게 되면 설정 값이 바뀌게 되면 유니티에서 참조를 잃어버리게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845935" y="3934460"/>
            <a:ext cx="43078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 내부에서 설정을 변경할 때마다 메타 파일은 계속 갱신됩니다.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메타 파일이 저장되는 시점은 유니티가 종료되는 시점과 프로젝트 전체를 저장하는 시점입니다.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2528570"/>
            <a:ext cx="3870325" cy="1965960"/>
          </a:xfrm>
          <a:prstGeom prst="rect"/>
          <a:noFill/>
        </p:spPr>
      </p:pic>
      <p:pic>
        <p:nvPicPr>
          <p:cNvPr id="107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8325" y="1257935"/>
            <a:ext cx="1931670" cy="2419985"/>
          </a:xfrm>
          <a:prstGeom prst="rect"/>
          <a:noFill/>
        </p:spPr>
      </p:pic>
      <p:sp>
        <p:nvSpPr>
          <p:cNvPr id="1077" name="도형 6"/>
          <p:cNvSpPr>
            <a:spLocks/>
          </p:cNvSpPr>
          <p:nvPr/>
        </p:nvSpPr>
        <p:spPr>
          <a:xfrm rot="0">
            <a:off x="7153275" y="2675890"/>
            <a:ext cx="1290955" cy="19177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22105" y="1254125"/>
            <a:ext cx="1935480" cy="2410460"/>
          </a:xfrm>
          <a:prstGeom prst="rect"/>
          <a:noFill/>
        </p:spPr>
      </p:pic>
      <p:sp>
        <p:nvSpPr>
          <p:cNvPr id="1079" name="도형 13"/>
          <p:cNvSpPr>
            <a:spLocks/>
          </p:cNvSpPr>
          <p:nvPr/>
        </p:nvSpPr>
        <p:spPr>
          <a:xfrm rot="0">
            <a:off x="9521825" y="1551940"/>
            <a:ext cx="1323340" cy="18923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57235" y="-1270"/>
            <a:ext cx="29857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Asset Packages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096645"/>
            <a:ext cx="44018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패키지란?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컬렉션을 공유하고 다시 활용할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5233035"/>
            <a:ext cx="4403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Export Package는 해당 컬렉션만 체크하여 압축하고 저장할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804025" y="4950460"/>
            <a:ext cx="4269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자신의 프로젝트 또는 다른 사람의 unity 프로젝트를 Import Package로 불러올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850" y="2153285"/>
            <a:ext cx="2030095" cy="2785110"/>
          </a:xfrm>
          <a:prstGeom prst="rect"/>
          <a:noFill/>
        </p:spPr>
      </p:pic>
      <p:sp>
        <p:nvSpPr>
          <p:cNvPr id="1078" name="도형 2"/>
          <p:cNvSpPr>
            <a:spLocks/>
          </p:cNvSpPr>
          <p:nvPr/>
        </p:nvSpPr>
        <p:spPr>
          <a:xfrm rot="0">
            <a:off x="1438275" y="3491230"/>
            <a:ext cx="923290" cy="10922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9" name="그림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99510" y="2145030"/>
            <a:ext cx="1912620" cy="2768600"/>
          </a:xfrm>
          <a:prstGeom prst="rect"/>
          <a:noFill/>
        </p:spPr>
      </p:pic>
      <p:sp>
        <p:nvSpPr>
          <p:cNvPr id="1080" name="도형 6"/>
          <p:cNvSpPr>
            <a:spLocks/>
          </p:cNvSpPr>
          <p:nvPr/>
        </p:nvSpPr>
        <p:spPr>
          <a:xfrm rot="0">
            <a:off x="5245735" y="4572000"/>
            <a:ext cx="332740" cy="10858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089025"/>
            <a:ext cx="2030095" cy="2103755"/>
          </a:xfrm>
          <a:prstGeom prst="rect"/>
          <a:noFill/>
        </p:spPr>
      </p:pic>
      <p:sp>
        <p:nvSpPr>
          <p:cNvPr id="1082" name="도형 8"/>
          <p:cNvSpPr>
            <a:spLocks/>
          </p:cNvSpPr>
          <p:nvPr/>
        </p:nvSpPr>
        <p:spPr>
          <a:xfrm rot="0">
            <a:off x="7030085" y="1995170"/>
            <a:ext cx="923290" cy="10858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3" name="그림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885" y="1304925"/>
            <a:ext cx="1571625" cy="1688465"/>
          </a:xfrm>
          <a:prstGeom prst="rect"/>
          <a:noFill/>
        </p:spPr>
      </p:pic>
      <p:pic>
        <p:nvPicPr>
          <p:cNvPr id="1084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374390"/>
            <a:ext cx="4248785" cy="1472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43365" y="-1270"/>
            <a:ext cx="12814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Script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096645"/>
            <a:ext cx="4402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스크립트란?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행동이나 관리를 할 수 있도록 제어하는 코드입니다.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5028565"/>
            <a:ext cx="4401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모든 스크립트는 기본적으로 MonoBehaviour를 상속받고 있습니다.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텍스트 상자 22"/>
          <p:cNvSpPr txBox="1">
            <a:spLocks/>
          </p:cNvSpPr>
          <p:nvPr/>
        </p:nvSpPr>
        <p:spPr>
          <a:xfrm rot="0">
            <a:off x="6932295" y="4751070"/>
            <a:ext cx="4423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스크립트 인스턴스화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스크립트를 부착하여 동작을 수행하도록 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1825" y="1103630"/>
            <a:ext cx="4438015" cy="1669415"/>
          </a:xfrm>
          <a:prstGeom prst="rect"/>
          <a:noFill/>
        </p:spPr>
      </p:pic>
      <p:pic>
        <p:nvPicPr>
          <p:cNvPr id="1093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2690" y="2348865"/>
            <a:ext cx="2099945" cy="2551430"/>
          </a:xfrm>
          <a:prstGeom prst="rect"/>
          <a:noFill/>
        </p:spPr>
      </p:pic>
      <p:sp>
        <p:nvSpPr>
          <p:cNvPr id="1094" name="도형 5"/>
          <p:cNvSpPr>
            <a:spLocks/>
          </p:cNvSpPr>
          <p:nvPr/>
        </p:nvSpPr>
        <p:spPr>
          <a:xfrm rot="0">
            <a:off x="1418590" y="2772410"/>
            <a:ext cx="953135" cy="22288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5" name="그림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1500" y="2984500"/>
            <a:ext cx="4434840" cy="1651000"/>
          </a:xfrm>
          <a:prstGeom prst="rect"/>
          <a:noFill/>
        </p:spPr>
      </p:pic>
      <p:pic>
        <p:nvPicPr>
          <p:cNvPr id="1096" name="그림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4250" y="2348865"/>
            <a:ext cx="2075180" cy="2562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480" y="0"/>
            <a:ext cx="1216215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926070" y="-1270"/>
            <a:ext cx="36449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Coordinate System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4272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 좌표계는 왼손 좌표계를 사용하며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엄지를 x축 방향, 검지를 y축 방향, 중지를 z축 방향으로 표시합니다.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4753610"/>
            <a:ext cx="44297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왼손 좌표계는 화면을 바라보는 사람에게서 화면 방향으로 z축을 가리키게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932295" y="4751070"/>
            <a:ext cx="41992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오브젝트의 위치를 나타내는 좌표계로, 화면의 중심을 원점으로 (0, 0, 0)로 하는 3차원 좌표계입니다.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7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2295525"/>
            <a:ext cx="1935480" cy="2240280"/>
          </a:xfrm>
          <a:prstGeom prst="rect"/>
          <a:noFill/>
        </p:spPr>
      </p:pic>
      <p:pic>
        <p:nvPicPr>
          <p:cNvPr id="1098" name="그림 3" descr="C:/Users/Admin1/AppData/Roaming/PolarisOffice/ETemp/9284_9875952/fImage606819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2930" y="1094105"/>
            <a:ext cx="4208145" cy="1683385"/>
          </a:xfrm>
          <a:prstGeom prst="roundRect"/>
          <a:solidFill>
            <a:srgbClr val="EDEDED"/>
          </a:solidFill>
        </p:spPr>
      </p:pic>
      <p:pic>
        <p:nvPicPr>
          <p:cNvPr id="1099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6000" y="2277110"/>
            <a:ext cx="2047875" cy="2276475"/>
          </a:xfrm>
          <a:prstGeom prst="rect"/>
          <a:noFill/>
        </p:spPr>
      </p:pic>
      <p:pic>
        <p:nvPicPr>
          <p:cNvPr id="1100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4675" y="2954655"/>
            <a:ext cx="4206875" cy="1800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91905" y="-1270"/>
            <a:ext cx="18865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Inspector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420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인스펙터는 게임 오브젝트에 포함되어 있는 컴포넌트의 정보를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72540" y="4935855"/>
            <a:ext cx="44303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 마다 필요한 컴포넌트가 부착되어 있으며, 컴포넌트를 추가하거나 삭제도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83400" y="4657725"/>
            <a:ext cx="42068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스크립트를 부착하여 원하는 오브젝트를 선택하여 지정할 수 있으며, 이동 속도를 설정하여 조절할 수도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51175" y="1943735"/>
            <a:ext cx="2311400" cy="2776220"/>
          </a:xfrm>
          <a:prstGeom prst="rect"/>
          <a:noFill/>
        </p:spPr>
      </p:pic>
      <p:pic>
        <p:nvPicPr>
          <p:cNvPr id="109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9365" y="2277745"/>
            <a:ext cx="1184275" cy="882015"/>
          </a:xfrm>
          <a:prstGeom prst="rect"/>
          <a:noFill/>
        </p:spPr>
      </p:pic>
      <p:pic>
        <p:nvPicPr>
          <p:cNvPr id="109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000" y="3704590"/>
            <a:ext cx="1182370" cy="636270"/>
          </a:xfrm>
          <a:prstGeom prst="roundRect"/>
          <a:solidFill>
            <a:srgbClr val="EDEDED"/>
          </a:solidFill>
        </p:spPr>
      </p:pic>
      <p:pic>
        <p:nvPicPr>
          <p:cNvPr id="1096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2765" y="1089025"/>
            <a:ext cx="4215765" cy="3425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92845" y="-1270"/>
            <a:ext cx="19481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Hierarchy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421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계층구조는 현재 게임 화면에 배치되어 있는 게임 오브젝트를 표시하고 관리하는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72540" y="4935855"/>
            <a:ext cx="4431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계층구조의 순서는 알파벳 순서로 정렬되며 게임 오브젝트 안에 게임 오브젝트를 넣을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73875" y="4105275"/>
            <a:ext cx="42075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 안에 게임 오브젝트가 들어가게 되면 (상위 오브젝트) - (하위 오브젝트)로 분류됩니다.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하위 오브젝트는 상위 오브젝트의 변화가 생기면 똑같이 영향을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7" name="그림 1" descr="C:/Users/Admin1/AppData/Roaming/PolarisOffice/ETemp/9284_9875952/fImage910422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2171700"/>
            <a:ext cx="1835150" cy="2696845"/>
          </a:xfrm>
          <a:prstGeom prst="roundRect"/>
          <a:solidFill>
            <a:srgbClr val="EDEDED"/>
          </a:solidFill>
        </p:spPr>
      </p:pic>
      <p:sp>
        <p:nvSpPr>
          <p:cNvPr id="1099" name="도형 3"/>
          <p:cNvSpPr>
            <a:spLocks/>
          </p:cNvSpPr>
          <p:nvPr/>
        </p:nvSpPr>
        <p:spPr>
          <a:xfrm rot="0">
            <a:off x="3238500" y="3371850"/>
            <a:ext cx="362585" cy="1911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0" name="그림 5" descr="C:/Users/Admin1/AppData/Roaming/PolarisOffice/ETemp/9284_9875952/fImage205494229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0475" y="2171700"/>
            <a:ext cx="1820545" cy="2706370"/>
          </a:xfrm>
          <a:prstGeom prst="roundRect"/>
          <a:solidFill>
            <a:srgbClr val="EDEDED"/>
          </a:solidFill>
        </p:spPr>
      </p:pic>
      <p:pic>
        <p:nvPicPr>
          <p:cNvPr id="1101" name="그림 6" descr="C:/Users/Admin1/AppData/Roaming/PolarisOffice/ETemp/9284_9875952/fImage13400230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6575" y="1099820"/>
            <a:ext cx="2277745" cy="2921000"/>
          </a:xfrm>
          <a:prstGeom prst="roundRect"/>
          <a:solidFill>
            <a:srgbClr val="EDEDED"/>
          </a:solidFill>
        </p:spPr>
      </p:pic>
      <p:pic>
        <p:nvPicPr>
          <p:cNvPr id="1102" name="그림 8" descr="C:/Users/Admin1/AppData/Roaming/PolarisOffice/ETemp/9284_9875952/fImage202123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72600" y="1557020"/>
            <a:ext cx="1696720" cy="2144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