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09" r:id="rId13"/>
  </p:sldMasterIdLst>
  <p:notesMasterIdLst>
    <p:notesMasterId r:id="rId15"/>
  </p:notesMasterIdLst>
  <p:sldIdLst>
    <p:sldId id="276" r:id="rId17"/>
    <p:sldId id="280" r:id="rId19"/>
    <p:sldId id="278" r:id="rId21"/>
    <p:sldId id="283" r:id="rId23"/>
    <p:sldId id="281" r:id="rId25"/>
    <p:sldId id="284" r:id="rId27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1.xml"></Relationship><Relationship Id="rId18" Type="http://schemas.openxmlformats.org/officeDocument/2006/relationships/image" Target="../media/fImage804920141.png"></Relationship><Relationship Id="rId20" Type="http://schemas.openxmlformats.org/officeDocument/2006/relationships/image" Target="../media/fImage4982516541.png"></Relationship><Relationship Id="rId21" Type="http://schemas.openxmlformats.org/officeDocument/2006/relationships/image" Target="../media/fImage29871688467.png"></Relationship><Relationship Id="rId2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2.xml"></Relationship><Relationship Id="rId18" Type="http://schemas.openxmlformats.org/officeDocument/2006/relationships/image" Target="../media/fImage51941676334.png"></Relationship><Relationship Id="rId19" Type="http://schemas.openxmlformats.org/officeDocument/2006/relationships/image" Target="../media/fImage11081696500.png"></Relationship><Relationship Id="rId20" Type="http://schemas.openxmlformats.org/officeDocument/2006/relationships/image" Target="../media/fImage15641719169.png"></Relationship><Relationship Id="rId21" Type="http://schemas.openxmlformats.org/officeDocument/2006/relationships/image" Target="../media/fImage24541745724.png"></Relationship><Relationship Id="rId22" Type="http://schemas.openxmlformats.org/officeDocument/2006/relationships/image" Target="../media/fImage60061751478.png"></Relationship><Relationship Id="rId23" Type="http://schemas.openxmlformats.org/officeDocument/2006/relationships/image" Target="../media/fImage79881769358.png"></Relationship><Relationship Id="rId24" Type="http://schemas.openxmlformats.org/officeDocument/2006/relationships/image" Target="../media/fImage21361776962.png"></Relationship><Relationship Id="rId2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12" Type="http://schemas.openxmlformats.org/officeDocument/2006/relationships/image" Target="../media/fImage117071794464.png"></Relationship><Relationship Id="rId15" Type="http://schemas.openxmlformats.org/officeDocument/2006/relationships/image" Target="../media/fImage465217641.png"></Relationship><Relationship Id="rId16" Type="http://schemas.openxmlformats.org/officeDocument/2006/relationships/image" Target="../media/fImage27121798467.png"></Relationship><Relationship Id="rId17" Type="http://schemas.openxmlformats.org/officeDocument/2006/relationships/image" Target="../media/fImage23631816334.png"></Relationship><Relationship Id="rId18" Type="http://schemas.openxmlformats.org/officeDocument/2006/relationships/image" Target="../media/fImage89081826500.png"></Relationship><Relationship Id="rId19" Type="http://schemas.openxmlformats.org/officeDocument/2006/relationships/image" Target="../media/fImage859211889169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12" Type="http://schemas.openxmlformats.org/officeDocument/2006/relationships/image" Target="../media/fImage4278217941.png"></Relationship><Relationship Id="rId13" Type="http://schemas.openxmlformats.org/officeDocument/2006/relationships/image" Target="../media/fImage290031818467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19" Type="http://schemas.openxmlformats.org/officeDocument/2006/relationships/image" Target="../media/fImage132161826334.png"></Relationship><Relationship Id="rId20" Type="http://schemas.openxmlformats.org/officeDocument/2006/relationships/image" Target="../media/fImage98301836500.png"></Relationship><Relationship Id="rId21" Type="http://schemas.openxmlformats.org/officeDocument/2006/relationships/image" Target="../media/fImage183131849169.png"></Relationship><Relationship Id="rId22" Type="http://schemas.openxmlformats.org/officeDocument/2006/relationships/image" Target="../media/fImage170771855724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12" Type="http://schemas.openxmlformats.org/officeDocument/2006/relationships/image" Target="../media/fImage1629017141.png"></Relationship><Relationship Id="rId13" Type="http://schemas.openxmlformats.org/officeDocument/2006/relationships/image" Target="../media/fImage12801728467.png"></Relationship><Relationship Id="rId14" Type="http://schemas.openxmlformats.org/officeDocument/2006/relationships/image" Target="../media/fImage18191736334.png"></Relationship><Relationship Id="rId1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7.xml"></Relationship><Relationship Id="rId11" Type="http://schemas.openxmlformats.org/officeDocument/2006/relationships/image" Target="../media/fImage242051746500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270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52560" y="3175"/>
            <a:ext cx="14617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Button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3084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누른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상태에서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관계없이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클릭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한번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반응합니다.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>
            <a:off x="1229360" y="4999355"/>
            <a:ext cx="4269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nteractable : 버튼의 기능을 활성화 및 비활성화하는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509385" y="1276985"/>
            <a:ext cx="467550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Transition : 버튼의 상태 변화를 어떻게 변경할 것인지를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⇒ ColorTint : 버튼 상태에 따라 색상의 변화를 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Pressed Color : 버튼에 입력을 되었을 때 색상이 변경되는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OnClick : 버튼을 클릭했을 때 수행할 함수를 연결하는 이벤트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그림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1895" y="2167255"/>
            <a:ext cx="1951990" cy="2727325"/>
          </a:xfrm>
          <a:prstGeom prst="rect"/>
          <a:noFill/>
        </p:spPr>
      </p:pic>
      <p:pic>
        <p:nvPicPr>
          <p:cNvPr id="1097" name="그림 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6935" y="2159635"/>
            <a:ext cx="2078355" cy="2729230"/>
          </a:xfrm>
          <a:prstGeom prst="rect"/>
          <a:noFill/>
        </p:spPr>
      </p:pic>
      <p:pic>
        <p:nvPicPr>
          <p:cNvPr id="1098" name="그림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0" y="4690745"/>
            <a:ext cx="4677410" cy="962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67725" y="12700"/>
            <a:ext cx="25533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Button Event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071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이벤트는 버튼을 클릭했을 때 어떤 작업을 수행할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181100" y="4431665"/>
            <a:ext cx="411607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이벤트 기능을 등록하는 방법은 +, - 로 호출할 함수를 추가하거나 삭제할 수 있으며, 이벤트를 여러 개를 저장할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6934200" y="4703445"/>
            <a:ext cx="45269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인자가 있는 함수는 Inspector View에 입력 항목이 생성되며, 그 입력값을 함수로 전달할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9250" y="2318385"/>
            <a:ext cx="2867660" cy="1031240"/>
          </a:xfrm>
          <a:prstGeom prst="roundRect"/>
          <a:solidFill>
            <a:srgbClr val="EDEDED"/>
          </a:solidFill>
        </p:spPr>
      </p:pic>
      <p:pic>
        <p:nvPicPr>
          <p:cNvPr id="1049" name="그림 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9725" y="3476625"/>
            <a:ext cx="2877185" cy="343535"/>
          </a:xfrm>
          <a:prstGeom prst="rect"/>
          <a:noFill/>
        </p:spPr>
      </p:pic>
      <p:sp>
        <p:nvSpPr>
          <p:cNvPr id="1050" name="도형 6"/>
          <p:cNvSpPr>
            <a:spLocks/>
          </p:cNvSpPr>
          <p:nvPr/>
        </p:nvSpPr>
        <p:spPr>
          <a:xfrm rot="0">
            <a:off x="4514850" y="2647950"/>
            <a:ext cx="410210" cy="1076960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7" descr="C:/Users/Admin1/AppData/Roaming/PolarisOffice/ETemp/17460_15045680/fImage15641719169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9250" y="3928110"/>
            <a:ext cx="2868295" cy="372745"/>
          </a:xfrm>
          <a:prstGeom prst="roundRect"/>
          <a:solidFill>
            <a:srgbClr val="EDEDED"/>
          </a:solidFill>
        </p:spPr>
      </p:pic>
      <p:sp>
        <p:nvSpPr>
          <p:cNvPr id="1052" name="도형 8"/>
          <p:cNvSpPr>
            <a:spLocks/>
          </p:cNvSpPr>
          <p:nvPr/>
        </p:nvSpPr>
        <p:spPr>
          <a:xfrm rot="10800000">
            <a:off x="1186180" y="2820035"/>
            <a:ext cx="401320" cy="1339850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3" name="그림 1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9120" y="2200275"/>
            <a:ext cx="2101215" cy="1229360"/>
          </a:xfrm>
          <a:prstGeom prst="rect"/>
          <a:noFill/>
        </p:spPr>
      </p:pic>
      <p:pic>
        <p:nvPicPr>
          <p:cNvPr id="1054" name="그림 1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280795"/>
            <a:ext cx="4477385" cy="715010"/>
          </a:xfrm>
          <a:prstGeom prst="rect"/>
          <a:noFill/>
        </p:spPr>
      </p:pic>
      <p:pic>
        <p:nvPicPr>
          <p:cNvPr id="1055" name="그림 1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00820" y="2200275"/>
            <a:ext cx="2372360" cy="2343785"/>
          </a:xfrm>
          <a:prstGeom prst="rect"/>
          <a:noFill/>
        </p:spPr>
      </p:pic>
      <p:pic>
        <p:nvPicPr>
          <p:cNvPr id="1056" name="그림 17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3781425"/>
            <a:ext cx="2115185" cy="757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25" y="0"/>
            <a:ext cx="12183745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43670" y="-1270"/>
            <a:ext cx="15011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6973570" y="4940300"/>
            <a:ext cx="3958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6"/>
          <p:cNvSpPr txBox="1">
            <a:spLocks/>
          </p:cNvSpPr>
          <p:nvPr/>
        </p:nvSpPr>
        <p:spPr>
          <a:xfrm>
            <a:off x="1157605" y="1167130"/>
            <a:ext cx="40881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캔버스란?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모든 </a:t>
            </a:r>
            <a:r>
              <a:rPr lang="ko-KR" sz="1800">
                <a:latin typeface="맑은 고딕" charset="0"/>
                <a:ea typeface="맑은 고딕" charset="0"/>
              </a:rPr>
              <a:t>유저 인터페이스</a:t>
            </a:r>
            <a:r>
              <a:rPr lang="ko-KR" sz="1800">
                <a:latin typeface="맑은 고딕" charset="0"/>
                <a:ea typeface="맑은 고딕" charset="0"/>
              </a:rPr>
              <a:t> 객체를 관리하는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9" name="그림 1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54430" y="2750185"/>
            <a:ext cx="4088765" cy="1830705"/>
          </a:xfrm>
          <a:prstGeom prst="rect"/>
          <a:noFill/>
        </p:spPr>
      </p:pic>
      <p:sp>
        <p:nvSpPr>
          <p:cNvPr id="1092" name="텍스트 상자 1"/>
          <p:cNvSpPr txBox="1">
            <a:spLocks/>
          </p:cNvSpPr>
          <p:nvPr/>
        </p:nvSpPr>
        <p:spPr>
          <a:xfrm rot="0">
            <a:off x="1158875" y="2176145"/>
            <a:ext cx="4088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맑은 고딕" charset="0"/>
                <a:ea typeface="맑은 고딕" charset="0"/>
              </a:rPr>
              <a:t>Screen Space - Overlay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1093" name="텍스트 상자 2"/>
          <p:cNvSpPr txBox="1">
            <a:spLocks/>
          </p:cNvSpPr>
          <p:nvPr/>
        </p:nvSpPr>
        <p:spPr>
          <a:xfrm>
            <a:off x="1153160" y="4660900"/>
            <a:ext cx="40900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스크린의 크기나 해상도가 변경되면 </a:t>
            </a:r>
            <a:r>
              <a:rPr lang="ko-KR" sz="1800">
                <a:latin typeface="맑은 고딕" charset="0"/>
                <a:ea typeface="맑은 고딕" charset="0"/>
              </a:rPr>
              <a:t>유저 인터페이스</a:t>
            </a:r>
            <a:r>
              <a:rPr lang="ko-KR" sz="1800">
                <a:latin typeface="맑은 고딕" charset="0"/>
                <a:ea typeface="맑은 고딕" charset="0"/>
              </a:rPr>
              <a:t>는 자동으로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6" name="텍스트 상자 5"/>
          <p:cNvSpPr txBox="1">
            <a:spLocks/>
          </p:cNvSpPr>
          <p:nvPr/>
        </p:nvSpPr>
        <p:spPr>
          <a:xfrm rot="0">
            <a:off x="7090410" y="1155065"/>
            <a:ext cx="408813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Sort Order : 캔버스의 우선순위를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Targer Display : 캔버스를 출력할 모니터를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7" name="그림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2475" y="1891030"/>
            <a:ext cx="1743075" cy="1043940"/>
          </a:xfrm>
          <a:prstGeom prst="rect"/>
          <a:noFill/>
        </p:spPr>
      </p:pic>
      <p:pic>
        <p:nvPicPr>
          <p:cNvPr id="1098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1670" y="1878965"/>
            <a:ext cx="1621790" cy="1073150"/>
          </a:xfrm>
          <a:prstGeom prst="rect"/>
          <a:noFill/>
        </p:spPr>
      </p:pic>
      <p:sp>
        <p:nvSpPr>
          <p:cNvPr id="1099" name="도형 9"/>
          <p:cNvSpPr>
            <a:spLocks/>
          </p:cNvSpPr>
          <p:nvPr/>
        </p:nvSpPr>
        <p:spPr>
          <a:xfrm rot="0">
            <a:off x="8869680" y="2327910"/>
            <a:ext cx="532765" cy="2413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0" name="그림 1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6125" y="3973195"/>
            <a:ext cx="1324610" cy="1588135"/>
          </a:xfrm>
          <a:prstGeom prst="rect"/>
          <a:noFill/>
        </p:spPr>
      </p:pic>
      <p:pic>
        <p:nvPicPr>
          <p:cNvPr id="1101" name="그림 1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59240" y="4737735"/>
            <a:ext cx="2016760" cy="815975"/>
          </a:xfrm>
          <a:prstGeom prst="roundRect"/>
          <a:solidFill>
            <a:srgbClr val="EDEDED"/>
          </a:solidFill>
        </p:spPr>
      </p:pic>
      <p:sp>
        <p:nvSpPr>
          <p:cNvPr id="1102" name="도형 18"/>
          <p:cNvSpPr>
            <a:spLocks/>
          </p:cNvSpPr>
          <p:nvPr/>
        </p:nvSpPr>
        <p:spPr>
          <a:xfrm rot="0">
            <a:off x="8529320" y="5045075"/>
            <a:ext cx="515620" cy="200025"/>
          </a:xfrm>
          <a:prstGeom prst="left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3" name="도형 20"/>
          <p:cNvSpPr>
            <a:spLocks/>
          </p:cNvSpPr>
          <p:nvPr/>
        </p:nvSpPr>
        <p:spPr>
          <a:xfrm rot="0">
            <a:off x="8526145" y="4169410"/>
            <a:ext cx="515620" cy="200025"/>
          </a:xfrm>
          <a:prstGeom prst="left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그림 2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50350" y="3856355"/>
            <a:ext cx="2023110" cy="8153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28355" y="0"/>
            <a:ext cx="2621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Event System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3902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이벤트 시스템은 캔버스 내에 있는 유저 인터페이스에 대한 이벤트를 담당하는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21105" y="4612640"/>
            <a:ext cx="3895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이벤트시스템이 없으면 유저 인터페이스에 있는 이벤트가 작동하지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4" name="그림 1" descr="C:/Users/Admin1/AppData/Roaming/PolarisOffice/ETemp/17460_15045680/fImage42782179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156970"/>
            <a:ext cx="4488180" cy="4378325"/>
          </a:xfrm>
          <a:prstGeom prst="rect"/>
          <a:noFill/>
        </p:spPr>
      </p:pic>
      <p:sp>
        <p:nvSpPr>
          <p:cNvPr id="1085" name="텍스트 상자 2"/>
          <p:cNvSpPr txBox="1">
            <a:spLocks/>
          </p:cNvSpPr>
          <p:nvPr/>
        </p:nvSpPr>
        <p:spPr>
          <a:xfrm rot="0">
            <a:off x="1208405" y="2366010"/>
            <a:ext cx="39147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Drag Threshold : 유저 인터페이스의 상호작용에 대한 감도 설정입니다.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6" name="그림 3" descr="C:/Users/Admin1/AppData/Roaming/PolarisOffice/ETemp/17460_15045680/fImage29003181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310" y="3135630"/>
            <a:ext cx="3912870" cy="1426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4276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>
            <a:off x="8201025" y="-10795"/>
            <a:ext cx="3305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Rect Transform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39922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Rect Transform은 유저 인터페이스의 위치를 조절하는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3971290"/>
            <a:ext cx="39852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Pivot : 유저 인터페이스의 중심을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Anchors : 유저 인터페이스가 캔버스 내에서 기준이 되는 위치를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>
            <a:off x="6791325" y="4802505"/>
            <a:ext cx="42716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앵커를 사용하게 되면 해상도</a:t>
            </a:r>
            <a:r>
              <a:rPr lang="ko-KR" sz="1800">
                <a:latin typeface="맑은 고딕" charset="0"/>
                <a:ea typeface="맑은 고딕" charset="0"/>
              </a:rPr>
              <a:t>가 </a:t>
            </a:r>
            <a:r>
              <a:rPr lang="ko-KR" sz="1800">
                <a:latin typeface="맑은 고딕" charset="0"/>
                <a:ea typeface="맑은 고딕" charset="0"/>
              </a:rPr>
              <a:t>변경되더라도 유저 인터페이스의 위치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변하지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5" name="그림 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770" y="1950720"/>
            <a:ext cx="3999865" cy="1877060"/>
          </a:xfrm>
          <a:prstGeom prst="rect"/>
          <a:noFill/>
        </p:spPr>
      </p:pic>
      <p:pic>
        <p:nvPicPr>
          <p:cNvPr id="1096" name="그림 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0690" y="1095375"/>
            <a:ext cx="4258945" cy="1910715"/>
          </a:xfrm>
          <a:prstGeom prst="rect"/>
          <a:noFill/>
        </p:spPr>
      </p:pic>
      <p:pic>
        <p:nvPicPr>
          <p:cNvPr id="1097" name="그림 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4975" y="3195955"/>
            <a:ext cx="1851660" cy="1397635"/>
          </a:xfrm>
          <a:prstGeom prst="roundRect"/>
          <a:solidFill>
            <a:srgbClr val="EDEDED"/>
          </a:solidFill>
        </p:spPr>
      </p:pic>
      <p:pic>
        <p:nvPicPr>
          <p:cNvPr id="1098" name="그림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96705" y="3199130"/>
            <a:ext cx="1856740" cy="1394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40825" y="-1270"/>
            <a:ext cx="13131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Image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41255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이미지는 사용자와 상호작용하지 않는 리소스를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9200" y="4635500"/>
            <a:ext cx="41281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Source Image : 사용할 이미지를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Color : 이미지의 색상을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텍스트 상자 22"/>
          <p:cNvSpPr txBox="1">
            <a:spLocks/>
          </p:cNvSpPr>
          <p:nvPr/>
        </p:nvSpPr>
        <p:spPr>
          <a:xfrm rot="0">
            <a:off x="6837045" y="1096010"/>
            <a:ext cx="443230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Raycast Target : 레이캐스트에 대한 영향을 받을지 안 받을지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 Native Size : 이미지를 원래 크기로 다시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Sprite Mesh : 이미지가 그려지는 영역을 지정할 때, 사각형 영역으로 그릴지 아니면 이미지의 알파 영역을 무시하고 최대한 그림 형태에 맞는 영역으로 그릴지 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9" name="그림 1" descr="C:/Users/Admin1/AppData/Roaming/PolarisOffice/ETemp/32_19042712/fImage16290171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1880870"/>
            <a:ext cx="4124960" cy="2656205"/>
          </a:xfrm>
          <a:prstGeom prst="rect"/>
          <a:noFill/>
        </p:spPr>
      </p:pic>
      <p:pic>
        <p:nvPicPr>
          <p:cNvPr id="1100" name="그림 2" descr="C:/Users/Admin1/AppData/Roaming/PolarisOffice/ETemp/32_19042712/fImage1280172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4537075"/>
            <a:ext cx="1815465" cy="1302385"/>
          </a:xfrm>
          <a:prstGeom prst="roundRect"/>
          <a:solidFill>
            <a:srgbClr val="EDEDED"/>
          </a:solidFill>
        </p:spPr>
      </p:pic>
      <p:pic>
        <p:nvPicPr>
          <p:cNvPr id="1101" name="그림 5" descr="C:/Users/Admin1/AppData/Roaming/PolarisOffice/ETemp/32_19042712/fImage1819173633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63075" y="4531360"/>
            <a:ext cx="178181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 descr="C:/Users/Admin1/AppData/Roaming/PolarisOffice/ETemp/32_19042712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258935" y="-1270"/>
            <a:ext cx="96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Text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97610" y="1203960"/>
            <a:ext cx="40652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텍스트는 문자를 나타내는 유저 인터페이스입니다.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08165" y="1202690"/>
            <a:ext cx="420052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Horizontal Overflow : 텍스트의 수평 범위를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⇒ </a:t>
            </a:r>
            <a:r>
              <a:rPr lang="ko-KR" sz="1800">
                <a:latin typeface="맑은 고딕" charset="0"/>
                <a:ea typeface="맑은 고딕" charset="0"/>
              </a:rPr>
              <a:t>Wrap : width와 height의 범위로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         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⇒ </a:t>
            </a:r>
            <a:r>
              <a:rPr lang="ko-KR" sz="1800">
                <a:latin typeface="맑은 고딕" charset="0"/>
                <a:ea typeface="맑은 고딕" charset="0"/>
              </a:rPr>
              <a:t>Oveflow : width와 height의 범위를 초과해도 출력할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Vertical Overflow : 텍스트의 수직 범위를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⇒ </a:t>
            </a:r>
            <a:r>
              <a:rPr lang="ko-KR" sz="1800">
                <a:latin typeface="맑은 고딕" charset="0"/>
                <a:ea typeface="맑은 고딕" charset="0"/>
              </a:rPr>
              <a:t>Wrap : width와 height의 범위로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         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⇒ </a:t>
            </a:r>
            <a:r>
              <a:rPr lang="ko-KR" sz="1800">
                <a:latin typeface="맑은 고딕" charset="0"/>
                <a:ea typeface="맑은 고딕" charset="0"/>
              </a:rPr>
              <a:t>Oveflow : width와 height의 범위를 초과해도 출력할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6" name="그림 8" descr="C:/Users/Admin1/AppData/Roaming/PolarisOffice/ETemp/32_19042712/fImage24205174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755" y="1955165"/>
            <a:ext cx="4072255" cy="2498725"/>
          </a:xfrm>
          <a:prstGeom prst="rect"/>
          <a:noFill/>
        </p:spPr>
      </p:pic>
      <p:sp>
        <p:nvSpPr>
          <p:cNvPr id="1107" name="텍스트 상자 9"/>
          <p:cNvSpPr txBox="1">
            <a:spLocks/>
          </p:cNvSpPr>
          <p:nvPr/>
        </p:nvSpPr>
        <p:spPr>
          <a:xfrm rot="0">
            <a:off x="1209675" y="4514215"/>
            <a:ext cx="40652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Line Spacing : 문자 행의 간격을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Rich Text : 마크업 요소를 사용할지 말지를 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