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12" r:id="rId13"/>
  </p:sldMasterIdLst>
  <p:notesMasterIdLst>
    <p:notesMasterId r:id="rId15"/>
  </p:notesMasterIdLst>
  <p:sldIdLst>
    <p:sldId id="291" r:id="rId17"/>
    <p:sldId id="290" r:id="rId19"/>
    <p:sldId id="284" r:id="rId20"/>
    <p:sldId id="285" r:id="rId22"/>
    <p:sldId id="286" r:id="rId24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442318441.png"></Relationship><Relationship Id="rId4" Type="http://schemas.openxmlformats.org/officeDocument/2006/relationships/image" Target="../media/fImage33921868467.png"></Relationship><Relationship Id="rId5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208671906334.png"></Relationship><Relationship Id="rId4" Type="http://schemas.openxmlformats.org/officeDocument/2006/relationships/image" Target="../media/fImage100411916500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3.xml"></Relationship><Relationship Id="rId15" Type="http://schemas.openxmlformats.org/officeDocument/2006/relationships/image" Target="../media/fImage415378741.png"></Relationship><Relationship Id="rId16" Type="http://schemas.openxmlformats.org/officeDocument/2006/relationships/image" Target="../media/fImage711488241.png"></Relationship><Relationship Id="rId1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4.xml"></Relationship><Relationship Id="rId12" Type="http://schemas.openxmlformats.org/officeDocument/2006/relationships/image" Target="../media/fImage40800848467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5.xml"></Relationship><Relationship Id="rId13" Type="http://schemas.openxmlformats.org/officeDocument/2006/relationships/image" Target="../media/fImage5895866334.png"></Relationship><Relationship Id="rId14" Type="http://schemas.openxmlformats.org/officeDocument/2006/relationships/image" Target="../media/fImage11605876500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6.xml"></Relationship><Relationship Id="rId22" Type="http://schemas.openxmlformats.org/officeDocument/2006/relationships/image" Target="../media/fImage558016141.png"></Relationship><Relationship Id="rId23" Type="http://schemas.openxmlformats.org/officeDocument/2006/relationships/image" Target="../media/fImage74421638467.png"></Relationship><Relationship Id="rId2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 descr="C:/Users/Admin1/AppData/Roaming/PolarisOffice/ETemp/1176_12098600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078595" y="-1270"/>
            <a:ext cx="13931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Sound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4" name="텍스트 상자 1"/>
          <p:cNvSpPr txBox="1">
            <a:spLocks/>
          </p:cNvSpPr>
          <p:nvPr/>
        </p:nvSpPr>
        <p:spPr>
          <a:xfrm rot="0">
            <a:off x="7178675" y="2022475"/>
            <a:ext cx="3942080" cy="39700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리스너는 카메라 오브젝트에 부착되어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카메라 오브젝트를 생성하게 되면 오디오 리스너를 포함하여 생성됩니다.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오디오 리스너가 한 개 이상 존재하게 되면 경고 메시지를 출력합니다.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그렇기 때문에 오디오 리스너가 한 개만 존재할 수 있도록 오디오 리스너를 삭제해야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5" name="그림 2" descr="C:/Users/Admin1/AppData/Roaming/PolarisOffice/ETemp/1176_12098600/fImage14423184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1895" y="1187450"/>
            <a:ext cx="3966845" cy="2596515"/>
          </a:xfrm>
          <a:prstGeom prst="rect"/>
          <a:noFill/>
        </p:spPr>
      </p:pic>
      <p:sp>
        <p:nvSpPr>
          <p:cNvPr id="1076" name="텍스트 상자 3"/>
          <p:cNvSpPr txBox="1">
            <a:spLocks/>
          </p:cNvSpPr>
          <p:nvPr/>
        </p:nvSpPr>
        <p:spPr>
          <a:xfrm rot="0">
            <a:off x="1203960" y="3890645"/>
            <a:ext cx="395478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 또는 오디오 리스너가 이동하면 거리에 따라 소리의 크기나 방향이 바뀝니다.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4" descr="C:/Users/Admin1/AppData/Roaming/PolarisOffice/ETemp/1176_12098600/fImage339218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186930" y="1096645"/>
            <a:ext cx="3931285" cy="728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11540" y="-1270"/>
            <a:ext cx="26790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Source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4" name="텍스트 상자 5"/>
          <p:cNvSpPr txBox="1">
            <a:spLocks/>
          </p:cNvSpPr>
          <p:nvPr/>
        </p:nvSpPr>
        <p:spPr>
          <a:xfrm rot="0">
            <a:off x="1209675" y="1096645"/>
            <a:ext cx="394652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소스는 소리를 재생하는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5" name="텍스트 상자 6"/>
          <p:cNvSpPr txBox="1">
            <a:spLocks/>
          </p:cNvSpPr>
          <p:nvPr/>
        </p:nvSpPr>
        <p:spPr>
          <a:xfrm rot="0">
            <a:off x="1273810" y="5210175"/>
            <a:ext cx="38938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AudioClip : 재생할 음악 파일을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7"/>
          <p:cNvSpPr txBox="1">
            <a:spLocks/>
          </p:cNvSpPr>
          <p:nvPr/>
        </p:nvSpPr>
        <p:spPr>
          <a:xfrm rot="0">
            <a:off x="6818630" y="1099185"/>
            <a:ext cx="4208780" cy="28625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Mute : 소리가 재생되고 있는 상태에서 음소거로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Play On Awake : 컴포넌트가 활성화 상태일 때 게임이 시작하게 되면 소리를 바로 출력할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Loop : 재생할 음악 파일을 무한 반복으로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1848485"/>
            <a:ext cx="3949700" cy="3158490"/>
          </a:xfrm>
          <a:prstGeom prst="rect"/>
          <a:noFill/>
        </p:spPr>
      </p:pic>
      <p:pic>
        <p:nvPicPr>
          <p:cNvPr id="1078" name="그림 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4139565"/>
            <a:ext cx="4195445" cy="1723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999855" y="-1270"/>
            <a:ext cx="1608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Collider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209675" y="1096645"/>
            <a:ext cx="41262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콜라이더는 물리 충돌을 처리하기 위한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1580" y="3822700"/>
            <a:ext cx="412940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정적 콜라이더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리지드바디가 없는 콜라이더</a:t>
            </a:r>
            <a:r>
              <a:rPr lang="ko-KR" sz="1800">
                <a:latin typeface="맑은 고딕" charset="0"/>
                <a:ea typeface="맑은 고딕" charset="0"/>
              </a:rPr>
              <a:t>이며, 항상 같은 위치에 있는 오브젝트에 사용됩니다.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동적 콜라이더 : 리지드바디가 있는 콜라이더</a:t>
            </a:r>
            <a:r>
              <a:rPr lang="ko-KR" sz="1800">
                <a:latin typeface="맑은 고딕" charset="0"/>
                <a:ea typeface="맑은 고딕" charset="0"/>
              </a:rPr>
              <a:t>이며, 물리적인 충돌을 하는 오브젝트에 사용됩니다.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2" name="그림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7135" y="1852295"/>
            <a:ext cx="4128770" cy="1872615"/>
          </a:xfrm>
          <a:prstGeom prst="roundRect"/>
          <a:solidFill>
            <a:srgbClr val="EDEDED"/>
          </a:solidFill>
        </p:spPr>
      </p:pic>
      <p:sp>
        <p:nvSpPr>
          <p:cNvPr id="1103" name="텍스트 상자 10"/>
          <p:cNvSpPr txBox="1">
            <a:spLocks/>
          </p:cNvSpPr>
          <p:nvPr/>
        </p:nvSpPr>
        <p:spPr>
          <a:xfrm>
            <a:off x="6817995" y="1101725"/>
            <a:ext cx="41268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Ontrigger( ) 함수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물리 연산을 하지 않고 충돌을 처리</a:t>
            </a:r>
            <a:r>
              <a:rPr lang="ko-KR" sz="1800">
                <a:latin typeface="맑은 고딕" charset="0"/>
                <a:ea typeface="맑은 고딕" charset="0"/>
              </a:rPr>
              <a:t>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OntriggerEnter( ) : 두 오브젝트가 충돌하는 순간 호출됩니다.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OntriggerStay( ) : 두 오브젝트가 충돌 중일때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OntriggerExit( ) : 두 오브젝트가 충돌에서 벗어났을 때 호출하게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그림 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4629150"/>
            <a:ext cx="4134485" cy="1223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5863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93150" y="-1270"/>
            <a:ext cx="20789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Rigidbody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97610" y="1203960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리지드 바디는 게임 오브젝트가 물리적인 동작을 가능하게 해주는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7" name="텍스트 상자 9"/>
          <p:cNvSpPr txBox="1">
            <a:spLocks/>
          </p:cNvSpPr>
          <p:nvPr/>
        </p:nvSpPr>
        <p:spPr>
          <a:xfrm rot="0">
            <a:off x="6915150" y="1199515"/>
            <a:ext cx="4065905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Mass 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게임 오브젝트의 무게를 나타냅니다.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Drag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공기 저항과 지면과의 마찰을 나타냅니다.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Angular Drag : 게임 오브젝트의 회전에 대한 저항력을 나타냅니다.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Use Gravity : 중력의 사용 여부를 나타냅니다.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Is Kinematic : 물리적인 계산 없이 움직임만 나타냅니다.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8" name="그림 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181225"/>
            <a:ext cx="4165600" cy="2230120"/>
          </a:xfrm>
          <a:prstGeom prst="rect"/>
          <a:noFill/>
        </p:spPr>
      </p:pic>
      <p:sp>
        <p:nvSpPr>
          <p:cNvPr id="1109" name="텍스트 상자 5"/>
          <p:cNvSpPr txBox="1">
            <a:spLocks/>
          </p:cNvSpPr>
          <p:nvPr/>
        </p:nvSpPr>
        <p:spPr>
          <a:xfrm rot="0">
            <a:off x="1202690" y="4514215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물리적인 충돌은 게임 오브젝트가 많아질수록 성능이 안 좋아집니다.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77200" y="-1270"/>
            <a:ext cx="3771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Rigidbody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7197725" y="1327150"/>
            <a:ext cx="3942080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Collision</a:t>
            </a:r>
            <a:r>
              <a:rPr lang="ko-KR" sz="1800">
                <a:latin typeface="맑은 고딕" charset="0"/>
                <a:ea typeface="맑은 고딕" charset="0"/>
              </a:rPr>
              <a:t>( ) 함수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물리 연산을 </a:t>
            </a:r>
            <a:r>
              <a:rPr lang="ko-KR" sz="1800">
                <a:latin typeface="맑은 고딕" charset="0"/>
                <a:ea typeface="맑은 고딕" charset="0"/>
              </a:rPr>
              <a:t>수행하면서</a:t>
            </a:r>
            <a:r>
              <a:rPr lang="ko-KR" sz="1800">
                <a:latin typeface="맑은 고딕" charset="0"/>
                <a:ea typeface="맑은 고딕" charset="0"/>
              </a:rPr>
              <a:t> 충돌을 처리</a:t>
            </a:r>
            <a:r>
              <a:rPr lang="ko-KR" sz="1800">
                <a:latin typeface="맑은 고딕" charset="0"/>
                <a:ea typeface="맑은 고딕" charset="0"/>
              </a:rPr>
              <a:t>하는 함수입니다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Collision</a:t>
            </a:r>
            <a:r>
              <a:rPr lang="ko-KR" sz="1800">
                <a:latin typeface="맑은 고딕" charset="0"/>
                <a:ea typeface="맑은 고딕" charset="0"/>
              </a:rPr>
              <a:t>Enter( ) : 두 오브젝트가 충돌하는 순간 호출됩니다.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Collision</a:t>
            </a:r>
            <a:r>
              <a:rPr lang="ko-KR" sz="1800">
                <a:latin typeface="맑은 고딕" charset="0"/>
                <a:ea typeface="맑은 고딕" charset="0"/>
              </a:rPr>
              <a:t>Stay( ) : 두 오브젝트가 충돌 중일때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Collision</a:t>
            </a:r>
            <a:r>
              <a:rPr lang="ko-KR" sz="1800">
                <a:latin typeface="맑은 고딕" charset="0"/>
                <a:ea typeface="맑은 고딕" charset="0"/>
              </a:rPr>
              <a:t>Exit( ) : 두 오브젝트가 충돌에서 벗어났을 때 호출하게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5" name="텍스트 상자 4"/>
          <p:cNvSpPr txBox="1">
            <a:spLocks/>
          </p:cNvSpPr>
          <p:nvPr/>
        </p:nvSpPr>
        <p:spPr>
          <a:xfrm rot="0">
            <a:off x="1213485" y="3538220"/>
            <a:ext cx="39547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)는 적용되는 힘의 방향과  물리적인 힘을 가하는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Velocity( )는 게임 오브젝트의 무게와 상관없이 일정한 속도를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그림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150" y="1323975"/>
            <a:ext cx="1667510" cy="2058035"/>
          </a:xfrm>
          <a:prstGeom prst="rect"/>
          <a:noFill/>
        </p:spPr>
      </p:pic>
      <p:pic>
        <p:nvPicPr>
          <p:cNvPr id="1097" name="그림 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6625" y="1314450"/>
            <a:ext cx="1696085" cy="2058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18145" y="5080"/>
            <a:ext cx="3909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DontDestroyOnLoad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0932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DontDestroyOnLoad(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씬이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바뀌어도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삭제되지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않도록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186815" y="4512310"/>
            <a:ext cx="40843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첫 번째 씬에 저장된 게임 오브젝트를 두 번째 씬에서도 삭제되지 않고 가져오기 위해 사용되며 계속 존재할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9" name="그림 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7450" y="2338705"/>
            <a:ext cx="4178935" cy="2011680"/>
          </a:xfrm>
          <a:prstGeom prst="rect"/>
          <a:noFill/>
        </p:spPr>
      </p:pic>
      <p:pic>
        <p:nvPicPr>
          <p:cNvPr id="1100" name="그림 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276350"/>
            <a:ext cx="4615180" cy="2004695"/>
          </a:xfrm>
          <a:prstGeom prst="rect"/>
          <a:noFill/>
        </p:spPr>
      </p:pic>
      <p:sp>
        <p:nvSpPr>
          <p:cNvPr id="1101" name="텍스트 상자 5"/>
          <p:cNvSpPr txBox="1">
            <a:spLocks/>
          </p:cNvSpPr>
          <p:nvPr/>
        </p:nvSpPr>
        <p:spPr>
          <a:xfrm rot="0">
            <a:off x="6814820" y="3420110"/>
            <a:ext cx="461581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DontDestoryOnLoad</a:t>
            </a:r>
            <a:r>
              <a:rPr lang="ko-KR" sz="1800">
                <a:latin typeface="맑은 고딕" charset="0"/>
                <a:ea typeface="맑은 고딕" charset="0"/>
              </a:rPr>
              <a:t>( )</a:t>
            </a:r>
            <a:r>
              <a:rPr lang="ko-KR" sz="1800">
                <a:latin typeface="맑은 고딕" charset="0"/>
                <a:ea typeface="맑은 고딕" charset="0"/>
              </a:rPr>
              <a:t> 함수는 첫 번째 씬에서 두 번째 씬으로 이동했다가 다시 첫 번째 씬으로 이동하게 되면 게임 오브젝트가 다시 생성됩니다.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중복 검사를 통해 DontDestoryOnLoad 함수의 객체가 중복으로 생성되지 않도록 삭제해야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