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224" r:id="rId13"/>
  </p:sldMasterIdLst>
  <p:notesMasterIdLst>
    <p:notesMasterId r:id="rId15"/>
  </p:notesMasterIdLst>
  <p:sldIdLst>
    <p:sldId id="276" r:id="rId17"/>
    <p:sldId id="280" r:id="rId18"/>
    <p:sldId id="278" r:id="rId19"/>
    <p:sldId id="283" r:id="rId20"/>
    <p:sldId id="281" r:id="rId21"/>
    <p:sldId id="284" r:id="rId22"/>
    <p:sldId id="285" r:id="rId23"/>
    <p:sldId id="286" r:id="rId24"/>
    <p:sldId id="287" r:id="rId25"/>
    <p:sldId id="288" r:id="rId26"/>
    <p:sldId id="28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39" Type="http://schemas.openxmlformats.org/officeDocument/2006/relationships/viewProps" Target="viewProps.xml"></Relationship><Relationship Id="rId40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305" cy="30880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305" cy="36023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70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5" Type="http://schemas.openxmlformats.org/officeDocument/2006/relationships/notesSlide" Target="../notesSlides/notesSlide1.xml"></Relationship><Relationship Id="rId12" Type="http://schemas.openxmlformats.org/officeDocument/2006/relationships/image" Target="../media/fImage1014516941.png"></Relationship><Relationship Id="rId13" Type="http://schemas.openxmlformats.org/officeDocument/2006/relationships/image" Target="../media/fImage88791708467.png"></Relationship><Relationship Id="rId14" Type="http://schemas.openxmlformats.org/officeDocument/2006/relationships/image" Target="../media/fImage44671736334.png"></Relationship><Relationship Id="rId15" Type="http://schemas.openxmlformats.org/officeDocument/2006/relationships/image" Target="../media/fImage562461766500.jpeg"></Relationship><Relationship Id="rId16" Type="http://schemas.openxmlformats.org/officeDocument/2006/relationships/image" Target="../media/fImage47271789169.png"></Relationship><Relationship Id="rId17" Type="http://schemas.openxmlformats.org/officeDocument/2006/relationships/image" Target="../media/fImage48951805724.png"></Relationship><Relationship Id="rId18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10.xml"></Relationship><Relationship Id="rId8" Type="http://schemas.openxmlformats.org/officeDocument/2006/relationships/image" Target="../media/fImage83917020441.png"></Relationship><Relationship Id="rId9" Type="http://schemas.openxmlformats.org/officeDocument/2006/relationships/image" Target="../media/fImage148502068467.jpeg"></Relationship><Relationship Id="rId10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10201528141.png"></Relationship><Relationship Id="rId4" Type="http://schemas.openxmlformats.org/officeDocument/2006/relationships/image" Target="../media/fImage392142828467.png"></Relationship><Relationship Id="rId5" Type="http://schemas.openxmlformats.org/officeDocument/2006/relationships/notesSlide" Target="../notesSlides/notesSlide1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5" Type="http://schemas.openxmlformats.org/officeDocument/2006/relationships/notesSlide" Target="../notesSlides/notesSlide2.xml"></Relationship><Relationship Id="rId15" Type="http://schemas.openxmlformats.org/officeDocument/2006/relationships/image" Target="../media/fImage216620041.png"></Relationship><Relationship Id="rId16" Type="http://schemas.openxmlformats.org/officeDocument/2006/relationships/image" Target="../media/fImage11822018467.png"></Relationship><Relationship Id="rId17" Type="http://schemas.openxmlformats.org/officeDocument/2006/relationships/image" Target="../media/fImage144372026334.png"></Relationship><Relationship Id="rId18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3.xml"></Relationship><Relationship Id="rId9" Type="http://schemas.openxmlformats.org/officeDocument/2006/relationships/image" Target="../media/fImage16522036500.png"></Relationship><Relationship Id="rId10" Type="http://schemas.openxmlformats.org/officeDocument/2006/relationships/image" Target="../media/fImage43412079169.png"></Relationship><Relationship Id="rId11" Type="http://schemas.openxmlformats.org/officeDocument/2006/relationships/image" Target="../media/fImage691442085724.png"></Relationship><Relationship Id="rId12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4.xml"></Relationship><Relationship Id="rId8" Type="http://schemas.openxmlformats.org/officeDocument/2006/relationships/image" Target="../media/fImage498420141.png"></Relationship><Relationship Id="rId9" Type="http://schemas.openxmlformats.org/officeDocument/2006/relationships/image" Target="../media/fImage89412038467.png"></Relationship><Relationship Id="rId10" Type="http://schemas.openxmlformats.org/officeDocument/2006/relationships/image" Target="../media/fImage30712046334.png"></Relationship><Relationship Id="rId11" Type="http://schemas.openxmlformats.org/officeDocument/2006/relationships/image" Target="../media/fImage46532066500.png"></Relationship><Relationship Id="rId12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5" Type="http://schemas.openxmlformats.org/officeDocument/2006/relationships/notesSlide" Target="../notesSlides/notesSlide5.xml"></Relationship><Relationship Id="rId11" Type="http://schemas.openxmlformats.org/officeDocument/2006/relationships/image" Target="../media/fImage29132079169.png"></Relationship><Relationship Id="rId12" Type="http://schemas.openxmlformats.org/officeDocument/2006/relationships/image" Target="../media/fImage86122085724.png"></Relationship><Relationship Id="rId13" Type="http://schemas.openxmlformats.org/officeDocument/2006/relationships/image" Target="../media/fImage492612111478.png"></Relationship><Relationship Id="rId14" Type="http://schemas.openxmlformats.org/officeDocument/2006/relationships/image" Target="../media/fImage25142129358.png"></Relationship><Relationship Id="rId15" Type="http://schemas.openxmlformats.org/officeDocument/2006/relationships/image" Target="../media/fImage36582146962.png"></Relationship><Relationship Id="rId16" Type="http://schemas.openxmlformats.org/officeDocument/2006/relationships/image" Target="../media/fImage492612164464.png"></Relationship><Relationship Id="rId17" Type="http://schemas.openxmlformats.org/officeDocument/2006/relationships/image" Target="../media/fImage48951805724.png"></Relationship><Relationship Id="rId18" Type="http://schemas.openxmlformats.org/officeDocument/2006/relationships/image" Target="../media/fImage59072215705.png"></Relationship><Relationship Id="rId19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6.xml"></Relationship><Relationship Id="rId9" Type="http://schemas.openxmlformats.org/officeDocument/2006/relationships/image" Target="../media/fImage92262228145.png"></Relationship><Relationship Id="rId10" Type="http://schemas.openxmlformats.org/officeDocument/2006/relationships/image" Target="../media/fImage74952233281.png"></Relationship><Relationship Id="rId11" Type="http://schemas.openxmlformats.org/officeDocument/2006/relationships/image" Target="../media/fImage51012246827.png"></Relationship><Relationship Id="rId12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7.xml"></Relationship><Relationship Id="rId8" Type="http://schemas.openxmlformats.org/officeDocument/2006/relationships/image" Target="../media/fImage423320041.png"></Relationship><Relationship Id="rId9" Type="http://schemas.openxmlformats.org/officeDocument/2006/relationships/image" Target="../media/fImage481282018467.png"></Relationship><Relationship Id="rId10" Type="http://schemas.openxmlformats.org/officeDocument/2006/relationships/image" Target="../media/fImage64882026334.png"></Relationship><Relationship Id="rId11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8.xml"></Relationship><Relationship Id="rId6" Type="http://schemas.openxmlformats.org/officeDocument/2006/relationships/image" Target="../media/fImage24002069169.png"></Relationship><Relationship Id="rId7" Type="http://schemas.openxmlformats.org/officeDocument/2006/relationships/image" Target="../media/fImage3994520141.png"></Relationship><Relationship Id="rId8" Type="http://schemas.openxmlformats.org/officeDocument/2006/relationships/image" Target="../media/fImage520132028467.png"></Relationship><Relationship Id="rId9" Type="http://schemas.openxmlformats.org/officeDocument/2006/relationships/image" Target="../media/fImage378112036334.png"></Relationship><Relationship Id="rId10" Type="http://schemas.openxmlformats.org/officeDocument/2006/relationships/image" Target="../media/fImage820702046500.png"></Relationship><Relationship Id="rId11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9.xml"></Relationship><Relationship Id="rId8" Type="http://schemas.openxmlformats.org/officeDocument/2006/relationships/image" Target="../media/fImage102092089169.png"></Relationship><Relationship Id="rId9" Type="http://schemas.openxmlformats.org/officeDocument/2006/relationships/image" Target="../media/fImage154542095724.png"></Relationship><Relationship Id="rId10" Type="http://schemas.openxmlformats.org/officeDocument/2006/relationships/image" Target="../media/fImage145532101478.png"></Relationship><Relationship Id="rId11" Type="http://schemas.openxmlformats.org/officeDocument/2006/relationships/image" Target="../media/fImage1380202169358.png"></Relationship><Relationship Id="rId12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17145"/>
            <a:ext cx="12181205" cy="684149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879840" y="3175"/>
            <a:ext cx="19456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Life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Cycle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189355" y="1280795"/>
            <a:ext cx="43072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생명 주기</a:t>
            </a:r>
            <a:r>
              <a:rPr lang="ko-KR" sz="1800">
                <a:latin typeface="맑은 고딕" charset="0"/>
                <a:ea typeface="맑은 고딕" charset="0"/>
              </a:rPr>
              <a:t>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미리 정의된 순서대로 실행되는 이벤트 함수들의 순서입니다.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1" name="Rect 0"/>
          <p:cNvSpPr txBox="1">
            <a:spLocks/>
          </p:cNvSpPr>
          <p:nvPr/>
        </p:nvSpPr>
        <p:spPr>
          <a:xfrm>
            <a:off x="1229360" y="4401820"/>
            <a:ext cx="42678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생명주기는 사용자가 호출하지 않아도 프로그램의 흐름에 따라 자동으로 호출됩니다.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7" name="Rect 0"/>
          <p:cNvSpPr txBox="1">
            <a:spLocks/>
          </p:cNvSpPr>
          <p:nvPr/>
        </p:nvSpPr>
        <p:spPr>
          <a:xfrm rot="0">
            <a:off x="6712585" y="4965700"/>
            <a:ext cx="46748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각각의 이벤트 함수가 순서대로 동작합니다.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6" name="그림 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0480" y="3268980"/>
            <a:ext cx="795655" cy="553085"/>
          </a:xfrm>
          <a:prstGeom prst="rect"/>
          <a:noFill/>
        </p:spPr>
      </p:pic>
      <p:pic>
        <p:nvPicPr>
          <p:cNvPr id="1057" name="그림 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51735" y="3269615"/>
            <a:ext cx="796290" cy="561340"/>
          </a:xfrm>
          <a:prstGeom prst="rect"/>
          <a:noFill/>
        </p:spPr>
      </p:pic>
      <p:sp>
        <p:nvSpPr>
          <p:cNvPr id="1058" name="도형 4"/>
          <p:cNvSpPr>
            <a:spLocks/>
          </p:cNvSpPr>
          <p:nvPr/>
        </p:nvSpPr>
        <p:spPr>
          <a:xfrm rot="0">
            <a:off x="2132330" y="3458210"/>
            <a:ext cx="287655" cy="177165"/>
          </a:xfrm>
          <a:prstGeom prst="notchedRightArrow">
            <a:avLst>
              <a:gd name="adj1" fmla="val 50000"/>
              <a:gd name="adj2" fmla="val 40804"/>
            </a:avLst>
          </a:prstGeom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9" name="그림 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37585" y="3267710"/>
            <a:ext cx="792480" cy="563245"/>
          </a:xfrm>
          <a:prstGeom prst="rect"/>
          <a:noFill/>
        </p:spPr>
      </p:pic>
      <p:sp>
        <p:nvSpPr>
          <p:cNvPr id="1060" name="도형 6"/>
          <p:cNvSpPr>
            <a:spLocks/>
          </p:cNvSpPr>
          <p:nvPr/>
        </p:nvSpPr>
        <p:spPr>
          <a:xfrm rot="0">
            <a:off x="3295015" y="3460750"/>
            <a:ext cx="287655" cy="177165"/>
          </a:xfrm>
          <a:prstGeom prst="notchedRightArrow">
            <a:avLst>
              <a:gd name="adj1" fmla="val 50000"/>
              <a:gd name="adj2" fmla="val 40804"/>
            </a:avLst>
          </a:prstGeom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1" name="그림 7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28210" y="3263900"/>
            <a:ext cx="771525" cy="580390"/>
          </a:xfrm>
          <a:prstGeom prst="rect"/>
          <a:noFill/>
        </p:spPr>
      </p:pic>
      <p:sp>
        <p:nvSpPr>
          <p:cNvPr id="1062" name="도형 8"/>
          <p:cNvSpPr>
            <a:spLocks/>
          </p:cNvSpPr>
          <p:nvPr/>
        </p:nvSpPr>
        <p:spPr>
          <a:xfrm rot="0">
            <a:off x="4388485" y="3454400"/>
            <a:ext cx="287655" cy="177165"/>
          </a:xfrm>
          <a:prstGeom prst="notchedRightArrow">
            <a:avLst>
              <a:gd name="adj1" fmla="val 50000"/>
              <a:gd name="adj2" fmla="val 40804"/>
            </a:avLst>
          </a:prstGeom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3" name="그림 9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81200" y="2696210"/>
            <a:ext cx="591185" cy="356235"/>
          </a:xfrm>
          <a:prstGeom prst="rect"/>
          <a:noFill/>
        </p:spPr>
      </p:pic>
      <p:pic>
        <p:nvPicPr>
          <p:cNvPr id="1064" name="그림 11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34180" y="2700020"/>
            <a:ext cx="589915" cy="371475"/>
          </a:xfrm>
          <a:prstGeom prst="rect"/>
          <a:noFill/>
        </p:spPr>
      </p:pic>
      <p:sp>
        <p:nvSpPr>
          <p:cNvPr id="1065" name="도형 12"/>
          <p:cNvSpPr>
            <a:spLocks/>
          </p:cNvSpPr>
          <p:nvPr/>
        </p:nvSpPr>
        <p:spPr>
          <a:xfrm rot="16200000">
            <a:off x="4391025" y="3102610"/>
            <a:ext cx="287655" cy="177165"/>
          </a:xfrm>
          <a:prstGeom prst="notchedRightArrow">
            <a:avLst>
              <a:gd name="adj1" fmla="val 50000"/>
              <a:gd name="adj2" fmla="val 40804"/>
            </a:avLst>
          </a:prstGeom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6" name="도형 13"/>
          <p:cNvSpPr>
            <a:spLocks/>
          </p:cNvSpPr>
          <p:nvPr/>
        </p:nvSpPr>
        <p:spPr>
          <a:xfrm rot="5400000">
            <a:off x="2124710" y="3139440"/>
            <a:ext cx="287655" cy="177165"/>
          </a:xfrm>
          <a:prstGeom prst="notchedRightArrow">
            <a:avLst>
              <a:gd name="adj1" fmla="val 50000"/>
              <a:gd name="adj2" fmla="val 40804"/>
            </a:avLst>
          </a:prstGeom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8" name="도형 19"/>
          <p:cNvSpPr>
            <a:spLocks/>
          </p:cNvSpPr>
          <p:nvPr/>
        </p:nvSpPr>
        <p:spPr>
          <a:xfrm rot="5400000">
            <a:off x="3199765" y="1371600"/>
            <a:ext cx="328930" cy="2295525"/>
          </a:xfrm>
          <a:prstGeom prst="curved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9" name="도형 20"/>
          <p:cNvSpPr>
            <a:spLocks/>
          </p:cNvSpPr>
          <p:nvPr/>
        </p:nvSpPr>
        <p:spPr>
          <a:xfrm rot="0">
            <a:off x="1229995" y="3920490"/>
            <a:ext cx="909320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초기</a:t>
            </a:r>
            <a:r>
              <a:rPr lang="ko-KR" sz="1800">
                <a:latin typeface="맑은 고딕" charset="0"/>
                <a:ea typeface="맑은 고딕" charset="0"/>
              </a:rPr>
              <a:t>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0" name="도형 21"/>
          <p:cNvSpPr>
            <a:spLocks/>
          </p:cNvSpPr>
          <p:nvPr/>
        </p:nvSpPr>
        <p:spPr>
          <a:xfrm rot="0">
            <a:off x="2401570" y="3923030"/>
            <a:ext cx="909320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물 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1" name="도형 22"/>
          <p:cNvSpPr>
            <a:spLocks/>
          </p:cNvSpPr>
          <p:nvPr/>
        </p:nvSpPr>
        <p:spPr>
          <a:xfrm rot="0">
            <a:off x="3477895" y="3908425"/>
            <a:ext cx="909320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로 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2" name="도형 23"/>
          <p:cNvSpPr>
            <a:spLocks/>
          </p:cNvSpPr>
          <p:nvPr/>
        </p:nvSpPr>
        <p:spPr>
          <a:xfrm rot="0">
            <a:off x="4657725" y="3910965"/>
            <a:ext cx="909320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해 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3" name="도형 24"/>
          <p:cNvSpPr>
            <a:spLocks/>
          </p:cNvSpPr>
          <p:nvPr/>
        </p:nvSpPr>
        <p:spPr>
          <a:xfrm rot="0">
            <a:off x="4591050" y="2380615"/>
            <a:ext cx="909320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비활성화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74" name="도형 25"/>
          <p:cNvSpPr>
            <a:spLocks/>
          </p:cNvSpPr>
          <p:nvPr/>
        </p:nvSpPr>
        <p:spPr>
          <a:xfrm rot="0">
            <a:off x="1138555" y="2383155"/>
            <a:ext cx="909320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활성화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75" name="도형 26"/>
          <p:cNvSpPr>
            <a:spLocks/>
          </p:cNvSpPr>
          <p:nvPr/>
        </p:nvSpPr>
        <p:spPr>
          <a:xfrm rot="0">
            <a:off x="6987540" y="1343660"/>
            <a:ext cx="930275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Awake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77" name="도형 28"/>
          <p:cNvSpPr>
            <a:spLocks/>
          </p:cNvSpPr>
          <p:nvPr/>
        </p:nvSpPr>
        <p:spPr>
          <a:xfrm rot="0">
            <a:off x="6988175" y="1842135"/>
            <a:ext cx="927100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Start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78" name="도형 30"/>
          <p:cNvSpPr>
            <a:spLocks/>
          </p:cNvSpPr>
          <p:nvPr/>
        </p:nvSpPr>
        <p:spPr>
          <a:xfrm rot="0">
            <a:off x="6719570" y="1282065"/>
            <a:ext cx="1455420" cy="1628140"/>
          </a:xfrm>
          <a:prstGeom prst="rect"/>
          <a:noFill/>
          <a:ln w="12700" cap="flat" cmpd="sng">
            <a:solidFill>
              <a:srgbClr val="003A9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9" name="도형 33"/>
          <p:cNvSpPr>
            <a:spLocks/>
          </p:cNvSpPr>
          <p:nvPr/>
        </p:nvSpPr>
        <p:spPr>
          <a:xfrm rot="0">
            <a:off x="6981825" y="2753995"/>
            <a:ext cx="909320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50">
                <a:latin typeface="맑은 고딕" charset="0"/>
                <a:ea typeface="맑은 고딕" charset="0"/>
              </a:rPr>
              <a:t>초기</a:t>
            </a:r>
            <a:r>
              <a:rPr lang="ko-KR" sz="1250">
                <a:latin typeface="맑은 고딕" charset="0"/>
                <a:ea typeface="맑은 고딕" charset="0"/>
              </a:rPr>
              <a:t>화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80" name="도형 34"/>
          <p:cNvSpPr>
            <a:spLocks/>
          </p:cNvSpPr>
          <p:nvPr/>
        </p:nvSpPr>
        <p:spPr>
          <a:xfrm rot="0">
            <a:off x="8341360" y="1284605"/>
            <a:ext cx="1455420" cy="1628140"/>
          </a:xfrm>
          <a:prstGeom prst="rect"/>
          <a:noFill/>
          <a:ln w="12700" cap="flat" cmpd="sng">
            <a:solidFill>
              <a:srgbClr val="003A9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1" name="도형 35"/>
          <p:cNvSpPr>
            <a:spLocks/>
          </p:cNvSpPr>
          <p:nvPr/>
        </p:nvSpPr>
        <p:spPr>
          <a:xfrm rot="0">
            <a:off x="8618855" y="1801495"/>
            <a:ext cx="906780" cy="40576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Fixed</a:t>
            </a:r>
            <a:endParaRPr lang="ko-KR" altLang="en-US" sz="125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Update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82" name="도형 36"/>
          <p:cNvSpPr>
            <a:spLocks/>
          </p:cNvSpPr>
          <p:nvPr/>
        </p:nvSpPr>
        <p:spPr>
          <a:xfrm rot="0">
            <a:off x="8612505" y="2756535"/>
            <a:ext cx="909320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물 리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83" name="도형 37"/>
          <p:cNvSpPr>
            <a:spLocks/>
          </p:cNvSpPr>
          <p:nvPr/>
        </p:nvSpPr>
        <p:spPr>
          <a:xfrm rot="0">
            <a:off x="9928225" y="1278255"/>
            <a:ext cx="1455420" cy="1628140"/>
          </a:xfrm>
          <a:prstGeom prst="rect"/>
          <a:noFill/>
          <a:ln w="12700" cap="flat" cmpd="sng">
            <a:solidFill>
              <a:srgbClr val="003A9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4" name="도형 38"/>
          <p:cNvSpPr>
            <a:spLocks/>
          </p:cNvSpPr>
          <p:nvPr/>
        </p:nvSpPr>
        <p:spPr>
          <a:xfrm rot="0">
            <a:off x="10202545" y="1346200"/>
            <a:ext cx="930275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Update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85" name="도형 39"/>
          <p:cNvSpPr>
            <a:spLocks/>
          </p:cNvSpPr>
          <p:nvPr/>
        </p:nvSpPr>
        <p:spPr>
          <a:xfrm rot="0">
            <a:off x="10196195" y="1851025"/>
            <a:ext cx="930275" cy="44450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Late</a:t>
            </a:r>
            <a:endParaRPr lang="ko-KR" altLang="en-US" sz="125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Update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86" name="도형 40"/>
          <p:cNvSpPr>
            <a:spLocks/>
          </p:cNvSpPr>
          <p:nvPr/>
        </p:nvSpPr>
        <p:spPr>
          <a:xfrm rot="0">
            <a:off x="10217150" y="2750820"/>
            <a:ext cx="909320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로 직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87" name="도형 41"/>
          <p:cNvSpPr>
            <a:spLocks/>
          </p:cNvSpPr>
          <p:nvPr/>
        </p:nvSpPr>
        <p:spPr>
          <a:xfrm rot="0">
            <a:off x="6713220" y="3103245"/>
            <a:ext cx="1455420" cy="1628140"/>
          </a:xfrm>
          <a:prstGeom prst="rect"/>
          <a:noFill/>
          <a:ln w="12700" cap="flat" cmpd="sng">
            <a:solidFill>
              <a:srgbClr val="003A9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8" name="도형 42"/>
          <p:cNvSpPr>
            <a:spLocks/>
          </p:cNvSpPr>
          <p:nvPr/>
        </p:nvSpPr>
        <p:spPr>
          <a:xfrm rot="0">
            <a:off x="6977380" y="4559300"/>
            <a:ext cx="909320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활성화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89" name="도형 43"/>
          <p:cNvSpPr>
            <a:spLocks/>
          </p:cNvSpPr>
          <p:nvPr/>
        </p:nvSpPr>
        <p:spPr>
          <a:xfrm rot="0">
            <a:off x="6981825" y="3342640"/>
            <a:ext cx="927100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OnEnable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90" name="도형 44"/>
          <p:cNvSpPr>
            <a:spLocks/>
          </p:cNvSpPr>
          <p:nvPr/>
        </p:nvSpPr>
        <p:spPr>
          <a:xfrm rot="0">
            <a:off x="8330565" y="3091180"/>
            <a:ext cx="1454785" cy="1642110"/>
          </a:xfrm>
          <a:prstGeom prst="rect"/>
          <a:noFill/>
          <a:ln w="12700" cap="flat" cmpd="sng">
            <a:solidFill>
              <a:srgbClr val="003A9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1" name="도형 45"/>
          <p:cNvSpPr>
            <a:spLocks/>
          </p:cNvSpPr>
          <p:nvPr/>
        </p:nvSpPr>
        <p:spPr>
          <a:xfrm rot="0">
            <a:off x="8628380" y="4565015"/>
            <a:ext cx="909320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비활성화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92" name="도형 46"/>
          <p:cNvSpPr>
            <a:spLocks/>
          </p:cNvSpPr>
          <p:nvPr/>
        </p:nvSpPr>
        <p:spPr>
          <a:xfrm rot="0">
            <a:off x="8572500" y="3345180"/>
            <a:ext cx="992505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OnDisable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93" name="도형 47"/>
          <p:cNvSpPr>
            <a:spLocks/>
          </p:cNvSpPr>
          <p:nvPr/>
        </p:nvSpPr>
        <p:spPr>
          <a:xfrm rot="0">
            <a:off x="9926320" y="3076575"/>
            <a:ext cx="1454785" cy="1642110"/>
          </a:xfrm>
          <a:prstGeom prst="rect"/>
          <a:noFill/>
          <a:ln w="12700" cap="flat" cmpd="sng">
            <a:solidFill>
              <a:srgbClr val="003A9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4" name="도형 48"/>
          <p:cNvSpPr>
            <a:spLocks/>
          </p:cNvSpPr>
          <p:nvPr/>
        </p:nvSpPr>
        <p:spPr>
          <a:xfrm rot="0">
            <a:off x="10219055" y="4563110"/>
            <a:ext cx="909320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해 체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95" name="도형 49"/>
          <p:cNvSpPr>
            <a:spLocks/>
          </p:cNvSpPr>
          <p:nvPr/>
        </p:nvSpPr>
        <p:spPr>
          <a:xfrm rot="0">
            <a:off x="10177145" y="3338830"/>
            <a:ext cx="992505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OnDestroy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270" cy="686371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487410" y="-1270"/>
            <a:ext cx="25927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Screen Space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096645"/>
            <a:ext cx="406781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스크린 공간은 게임 화면 상에서의 좌표 공간이며, UI의 위치와 마우스의 위치가 스크린 공간의 좌표를 기준으로 동작하는 공간입니다.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15390" y="5259705"/>
            <a:ext cx="44316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스크린 공간은 픽셀 단위로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1" name="Rect 0"/>
          <p:cNvSpPr txBox="1">
            <a:spLocks/>
          </p:cNvSpPr>
          <p:nvPr/>
        </p:nvSpPr>
        <p:spPr>
          <a:xfrm rot="0">
            <a:off x="6873875" y="4181475"/>
            <a:ext cx="420814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스크린 좌표계는 단말기의 화면 좌표계입니다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화면의 왼쪽 아래를 원점으로 하는 평면 절대좌표계입니다.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3" name="그림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9675" y="2590800"/>
            <a:ext cx="4067810" cy="2381885"/>
          </a:xfrm>
          <a:prstGeom prst="roundRect"/>
          <a:solidFill>
            <a:srgbClr val="EDEDED"/>
          </a:solidFill>
        </p:spPr>
      </p:pic>
      <p:pic>
        <p:nvPicPr>
          <p:cNvPr id="1104" name="그림 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4200" y="1104900"/>
            <a:ext cx="4286885" cy="3086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 descr="C:/Users/Admin1/AppData/Roaming/PolarisOffice/ETemp/11440_19957472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905" cy="686435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935085" y="-1270"/>
            <a:ext cx="1638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Camera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096645"/>
            <a:ext cx="41725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카메라는 월드 스페이스를 화면에 출력해주는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17930" y="4723765"/>
            <a:ext cx="41763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투영은 카메라 좌표계로 정렬된 공간을 (-1,-1,-1) ~ (1,1,1) 사이의 공간으로 투영하는 과정입니다.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1" name="Rect 0"/>
          <p:cNvSpPr txBox="1">
            <a:spLocks/>
          </p:cNvSpPr>
          <p:nvPr/>
        </p:nvSpPr>
        <p:spPr>
          <a:xfrm rot="0">
            <a:off x="6823710" y="3883660"/>
            <a:ext cx="420878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Projection : 카메라의 시점을 전환합니다.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⇒</a:t>
            </a:r>
            <a:r>
              <a:rPr sz="1800">
                <a:latin typeface="맑은 고딕" charset="0"/>
                <a:ea typeface="맑은 고딕" charset="0"/>
              </a:rPr>
              <a:t> Perspective</a:t>
            </a:r>
            <a:r>
              <a:rPr sz="1800">
                <a:latin typeface="맑은 고딕" charset="0"/>
                <a:ea typeface="맑은 고딕" charset="0"/>
              </a:rPr>
              <a:t> : </a:t>
            </a:r>
            <a:r>
              <a:rPr lang="ko-KR" sz="1800">
                <a:latin typeface="맑은 고딕" charset="0"/>
                <a:ea typeface="맑은 고딕" charset="0"/>
              </a:rPr>
              <a:t>원근법을 적용하여 멀리 있는 물체는 작게, 가까이 있는 물체는 크게 보이도록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5" name="그림 1" descr="C:/Users/Admin1/AppData/Roaming/PolarisOffice/ETemp/11440_19957472/fImage102015281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7770" y="1894840"/>
            <a:ext cx="4174490" cy="2749550"/>
          </a:xfrm>
          <a:prstGeom prst="roundRect"/>
          <a:solidFill>
            <a:srgbClr val="EDEDED"/>
          </a:solidFill>
        </p:spPr>
      </p:pic>
      <p:pic>
        <p:nvPicPr>
          <p:cNvPr id="1106" name="그림 4" descr="C:/Users/Admin1/AppData/Roaming/PolarisOffice/ETemp/11440_19957472/fImage39214282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107440"/>
            <a:ext cx="4515485" cy="27387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270" cy="686244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7620000" y="3175"/>
            <a:ext cx="4151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Initialization Function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189355" y="1280795"/>
            <a:ext cx="42519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초기화 함수는 (Awake 함수), (OnEnable 함수), (Start 함수)로 구성되어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1" name="Rect 0"/>
          <p:cNvSpPr txBox="1">
            <a:spLocks/>
          </p:cNvSpPr>
          <p:nvPr/>
        </p:nvSpPr>
        <p:spPr>
          <a:xfrm rot="0">
            <a:off x="1190625" y="4909185"/>
            <a:ext cx="426910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Awake : 스크립트가 생성될 때 최초로 호출되는 초기화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4" name="텍스트 상자 5"/>
          <p:cNvSpPr txBox="1">
            <a:spLocks/>
          </p:cNvSpPr>
          <p:nvPr/>
        </p:nvSpPr>
        <p:spPr>
          <a:xfrm rot="0">
            <a:off x="6924675" y="3790315"/>
            <a:ext cx="448754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OnEnable : 스크립트가 활성화 되었을 때, 게임 오브젝트가 활성활 될 때마다 호출되는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Start : Awake -&gt; OnEnable 이후에 단 한 번만 호출되는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5" name="그림 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5070" y="2333625"/>
            <a:ext cx="4253865" cy="1391285"/>
          </a:xfrm>
          <a:prstGeom prst="rect"/>
          <a:noFill/>
        </p:spPr>
      </p:pic>
      <p:pic>
        <p:nvPicPr>
          <p:cNvPr id="1046" name="그림 2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0625" y="3714750"/>
            <a:ext cx="4248785" cy="676910"/>
          </a:xfrm>
          <a:prstGeom prst="rect"/>
          <a:noFill/>
        </p:spPr>
      </p:pic>
      <p:pic>
        <p:nvPicPr>
          <p:cNvPr id="1047" name="그림 3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15150" y="1280795"/>
            <a:ext cx="4505960" cy="24917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25" y="0"/>
            <a:ext cx="12193270" cy="686244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329295" y="-1270"/>
            <a:ext cx="32632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Physics Function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162050" y="3924300"/>
            <a:ext cx="408686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FixedUpdate : 물리 연산을 하기 전에 일정한 주기로 프레임마다 호출되는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FixedUpdate는 FixedTimestep에 정해진 시간 간격에 따라 호출됩니다.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6" name="텍스트 상자 4"/>
          <p:cNvSpPr txBox="1">
            <a:spLocks/>
          </p:cNvSpPr>
          <p:nvPr/>
        </p:nvSpPr>
        <p:spPr>
          <a:xfrm rot="0">
            <a:off x="6973570" y="4940300"/>
            <a:ext cx="39585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3" name="그림 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6495" y="2033270"/>
            <a:ext cx="4072890" cy="710565"/>
          </a:xfrm>
          <a:prstGeom prst="rect"/>
          <a:noFill/>
        </p:spPr>
      </p:pic>
      <p:sp>
        <p:nvSpPr>
          <p:cNvPr id="1084" name="텍스트 상자 6"/>
          <p:cNvSpPr txBox="1">
            <a:spLocks/>
          </p:cNvSpPr>
          <p:nvPr/>
        </p:nvSpPr>
        <p:spPr>
          <a:xfrm rot="0">
            <a:off x="1157605" y="1167130"/>
            <a:ext cx="40868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물리 함수는 (FixedUpdate 함수)로 구성되어 있습니다.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5" name="그림 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6495" y="2833370"/>
            <a:ext cx="4082415" cy="1062990"/>
          </a:xfrm>
          <a:prstGeom prst="rect"/>
          <a:noFill/>
        </p:spPr>
      </p:pic>
      <p:pic>
        <p:nvPicPr>
          <p:cNvPr id="1086" name="그림 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57060" y="1181100"/>
            <a:ext cx="4473575" cy="2372360"/>
          </a:xfrm>
          <a:prstGeom prst="rect"/>
          <a:noFill/>
        </p:spPr>
      </p:pic>
      <p:sp>
        <p:nvSpPr>
          <p:cNvPr id="1087" name="텍스트 상자 10"/>
          <p:cNvSpPr txBox="1">
            <a:spLocks/>
          </p:cNvSpPr>
          <p:nvPr/>
        </p:nvSpPr>
        <p:spPr>
          <a:xfrm rot="0">
            <a:off x="6953250" y="3643630"/>
            <a:ext cx="445833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실행하는 환경의 프레임 속도가 낮을 경우 한 프레임에서 여러 번 호출되기도 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그렇기 때문에 프레임 속도가 높을 경우 한 프레임 안에 아예 호출되지 않을 수도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1905"/>
            <a:ext cx="12192635" cy="68630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417560" y="-10795"/>
            <a:ext cx="28511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Logic Function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251585"/>
            <a:ext cx="39058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로직 함수는 (Update 함수), (LateUpdate 함수)로 구성되어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21105" y="4877435"/>
            <a:ext cx="38944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Update : 스크립트가 활성화되었을 때 프레임마다 호출되는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6" name="Rect 0"/>
          <p:cNvSpPr txBox="1">
            <a:spLocks/>
          </p:cNvSpPr>
          <p:nvPr/>
        </p:nvSpPr>
        <p:spPr>
          <a:xfrm rot="0">
            <a:off x="6781800" y="4877435"/>
            <a:ext cx="44964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LateUpdate : 모든 업데이트 함수가 끝난 후에 실행되는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0" name="그림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1800" y="1247775"/>
            <a:ext cx="4382135" cy="1905635"/>
          </a:xfrm>
          <a:prstGeom prst="rect"/>
          <a:noFill/>
        </p:spPr>
      </p:pic>
      <p:pic>
        <p:nvPicPr>
          <p:cNvPr id="1081" name="그림 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9675" y="3438525"/>
            <a:ext cx="3905885" cy="1362710"/>
          </a:xfrm>
          <a:prstGeom prst="rect"/>
          <a:noFill/>
        </p:spPr>
      </p:pic>
      <p:pic>
        <p:nvPicPr>
          <p:cNvPr id="1082" name="그림 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9675" y="2357120"/>
            <a:ext cx="3914775" cy="905510"/>
          </a:xfrm>
          <a:prstGeom prst="rect"/>
          <a:noFill/>
        </p:spPr>
      </p:pic>
      <p:pic>
        <p:nvPicPr>
          <p:cNvPr id="1083" name="그림 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6245" y="3576320"/>
            <a:ext cx="4482465" cy="10725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270" cy="685292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201025" y="-10795"/>
            <a:ext cx="33045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Release Function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096645"/>
            <a:ext cx="39916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해제 함수는 (OnDestroy 함수), (OnDisable 함수)로 구성되어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07135" y="4966335"/>
            <a:ext cx="398462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OnDisable : 스크립트가 비활성화 되었을 때, 게임 오브젝트가 비활성활 될 때마다 호출되는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6" name="Rect 0"/>
          <p:cNvSpPr txBox="1">
            <a:spLocks/>
          </p:cNvSpPr>
          <p:nvPr/>
        </p:nvSpPr>
        <p:spPr>
          <a:xfrm rot="0">
            <a:off x="6823075" y="5236210"/>
            <a:ext cx="42703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OnDestroy : 게임 오브젝트가 삭제될 때 호출되는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5" name="그림 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9675" y="2228850"/>
            <a:ext cx="4001135" cy="905510"/>
          </a:xfrm>
          <a:prstGeom prst="rect"/>
          <a:noFill/>
        </p:spPr>
      </p:pic>
      <p:pic>
        <p:nvPicPr>
          <p:cNvPr id="1086" name="그림 10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9675" y="3276600"/>
            <a:ext cx="4001135" cy="1686560"/>
          </a:xfrm>
          <a:prstGeom prst="rect"/>
          <a:noFill/>
        </p:spPr>
      </p:pic>
      <p:pic>
        <p:nvPicPr>
          <p:cNvPr id="1087" name="그림 12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48170" y="1092200"/>
            <a:ext cx="1805940" cy="908685"/>
          </a:xfrm>
          <a:prstGeom prst="rect"/>
          <a:noFill/>
        </p:spPr>
      </p:pic>
      <p:pic>
        <p:nvPicPr>
          <p:cNvPr id="1088" name="그림 13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086600" y="2427605"/>
            <a:ext cx="1524635" cy="706755"/>
          </a:xfrm>
          <a:prstGeom prst="rect"/>
          <a:noFill/>
        </p:spPr>
      </p:pic>
      <p:sp>
        <p:nvSpPr>
          <p:cNvPr id="1089" name="도형 14"/>
          <p:cNvSpPr>
            <a:spLocks/>
          </p:cNvSpPr>
          <p:nvPr/>
        </p:nvSpPr>
        <p:spPr>
          <a:xfrm rot="5400000">
            <a:off x="7673975" y="2072640"/>
            <a:ext cx="371475" cy="26670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0" name="그림 15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963025" y="1552575"/>
            <a:ext cx="1543685" cy="1229360"/>
          </a:xfrm>
          <a:prstGeom prst="rect"/>
          <a:noFill/>
        </p:spPr>
      </p:pic>
      <p:pic>
        <p:nvPicPr>
          <p:cNvPr id="1091" name="그림 17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43725" y="3202305"/>
            <a:ext cx="1805940" cy="908685"/>
          </a:xfrm>
          <a:prstGeom prst="rect"/>
          <a:noFill/>
        </p:spPr>
      </p:pic>
      <p:sp>
        <p:nvSpPr>
          <p:cNvPr id="1092" name="도형 20"/>
          <p:cNvSpPr>
            <a:spLocks/>
          </p:cNvSpPr>
          <p:nvPr/>
        </p:nvSpPr>
        <p:spPr>
          <a:xfrm rot="5400000">
            <a:off x="7660005" y="4239895"/>
            <a:ext cx="371475" cy="26670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3" name="그림 21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381875" y="4671695"/>
            <a:ext cx="943610" cy="424815"/>
          </a:xfrm>
          <a:prstGeom prst="rect"/>
          <a:noFill/>
        </p:spPr>
      </p:pic>
      <p:pic>
        <p:nvPicPr>
          <p:cNvPr id="1094" name="그림 22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53500" y="3524250"/>
            <a:ext cx="1562735" cy="1353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6244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486140" y="-1270"/>
            <a:ext cx="27444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Empty Object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096645"/>
            <a:ext cx="41249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빈 오브젝트</a:t>
            </a:r>
            <a:r>
              <a:rPr lang="ko-KR" sz="1800">
                <a:latin typeface="맑은 고딕" charset="0"/>
                <a:ea typeface="맑은 고딕" charset="0"/>
              </a:rPr>
              <a:t>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컴포넌트 자체가 부착되어 있지 않은 게임 오브젝트입니다.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07135" y="5028565"/>
            <a:ext cx="41275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빈 오브젝트는 씬 뷰나 게임 뷰에서는 보이지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1" name="텍스트 상자 22"/>
          <p:cNvSpPr txBox="1">
            <a:spLocks/>
          </p:cNvSpPr>
          <p:nvPr/>
        </p:nvSpPr>
        <p:spPr>
          <a:xfrm rot="0">
            <a:off x="6932295" y="4751070"/>
            <a:ext cx="44316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빈 오브젝트는 여러 개의 오브젝트를 하나의 오브젝트로 묶어서 관리하기 위해 사용됩니다.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6" name="그림 2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9675" y="2233295"/>
            <a:ext cx="4134485" cy="2567940"/>
          </a:xfrm>
          <a:prstGeom prst="roundRect"/>
          <a:solidFill>
            <a:srgbClr val="EDEDED"/>
          </a:solidFill>
        </p:spPr>
      </p:pic>
      <p:pic>
        <p:nvPicPr>
          <p:cNvPr id="1097" name="그림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4200" y="1095375"/>
            <a:ext cx="1891030" cy="3543935"/>
          </a:xfrm>
          <a:prstGeom prst="rect"/>
          <a:noFill/>
        </p:spPr>
      </p:pic>
      <p:pic>
        <p:nvPicPr>
          <p:cNvPr id="1098" name="그림 2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48445" y="1104900"/>
            <a:ext cx="2225040" cy="35344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480" y="0"/>
            <a:ext cx="12162155" cy="68630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9044305" y="-1270"/>
            <a:ext cx="1278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Scene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096645"/>
            <a:ext cx="38868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장면은 하나의 레벨 또는 스테이지를 의미하며, 파일확장자는 .unity로 나타납니다.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1" name="Rect 0"/>
          <p:cNvSpPr txBox="1">
            <a:spLocks/>
          </p:cNvSpPr>
          <p:nvPr/>
        </p:nvSpPr>
        <p:spPr>
          <a:xfrm rot="0">
            <a:off x="6932295" y="4751070"/>
            <a:ext cx="41998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Build Settings로 장면의 순서를 정할 수 있으며, 장면을 이동하기 위해 Build Settings에 장면을 배치를 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1" name="그림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2215" y="2247265"/>
            <a:ext cx="3875405" cy="1069975"/>
          </a:xfrm>
          <a:prstGeom prst="roundRect"/>
          <a:solidFill>
            <a:srgbClr val="EDEDED"/>
          </a:solidFill>
        </p:spPr>
      </p:pic>
      <p:pic>
        <p:nvPicPr>
          <p:cNvPr id="1102" name="그림 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40550" y="1097280"/>
            <a:ext cx="4191000" cy="3427095"/>
          </a:xfrm>
          <a:prstGeom prst="rect"/>
          <a:noFill/>
        </p:spPr>
      </p:pic>
      <p:pic>
        <p:nvPicPr>
          <p:cNvPr id="1103" name="그림 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7295" y="3451225"/>
            <a:ext cx="2391410" cy="2235200"/>
          </a:xfrm>
          <a:prstGeom prst="roundRect"/>
          <a:solidFill>
            <a:srgbClr val="EDEDED"/>
          </a:solidFill>
        </p:spPr>
      </p:pic>
      <p:sp>
        <p:nvSpPr>
          <p:cNvPr id="1104" name="도형 6"/>
          <p:cNvSpPr>
            <a:spLocks/>
          </p:cNvSpPr>
          <p:nvPr/>
        </p:nvSpPr>
        <p:spPr>
          <a:xfrm rot="0">
            <a:off x="3982085" y="3733165"/>
            <a:ext cx="1115060" cy="706755"/>
          </a:xfrm>
          <a:prstGeom prst="flowChartMultidocumen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500">
                <a:latin typeface="맑은 고딕" charset="0"/>
                <a:ea typeface="맑은 고딕" charset="0"/>
              </a:rPr>
              <a:t>첫 번째 세계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  <p:sp>
        <p:nvSpPr>
          <p:cNvPr id="1105" name="도형 7"/>
          <p:cNvSpPr>
            <a:spLocks/>
          </p:cNvSpPr>
          <p:nvPr/>
        </p:nvSpPr>
        <p:spPr>
          <a:xfrm>
            <a:off x="3978910" y="4726940"/>
            <a:ext cx="1115695" cy="707390"/>
          </a:xfrm>
          <a:prstGeom prst="flowChartMultidocumen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500">
                <a:latin typeface="맑은 고딕" charset="0"/>
                <a:ea typeface="맑은 고딕" charset="0"/>
              </a:rPr>
              <a:t>두 번째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500">
                <a:latin typeface="맑은 고딕" charset="0"/>
                <a:ea typeface="맑은 고딕" charset="0"/>
              </a:rPr>
              <a:t>세계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630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>
            <a:off x="8535670" y="-1270"/>
            <a:ext cx="26670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Scene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View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096645"/>
            <a:ext cx="39535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장면</a:t>
            </a:r>
            <a:r>
              <a:rPr lang="ko-KR" sz="1800">
                <a:latin typeface="맑은 고딕" charset="0"/>
                <a:ea typeface="맑은 고딕" charset="0"/>
              </a:rPr>
              <a:t> 뷰는 </a:t>
            </a:r>
            <a:r>
              <a:rPr lang="ko-KR" sz="1800">
                <a:latin typeface="맑은 고딕" charset="0"/>
                <a:ea typeface="맑은 고딕" charset="0"/>
              </a:rPr>
              <a:t>게임 화면의 시각적인 모든 것을 포함하며 게임 오브젝트를 컨트롤 할 수도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14755" y="4968240"/>
            <a:ext cx="39408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Hand Tool : 화면 전체를 움직일 수 있는</a:t>
            </a:r>
            <a:r>
              <a:rPr lang="ko-KR" sz="1800">
                <a:latin typeface="맑은 고딕" charset="0"/>
                <a:ea typeface="맑은 고딕" charset="0"/>
              </a:rPr>
              <a:t> 도구</a:t>
            </a:r>
            <a:r>
              <a:rPr lang="ko-KR" sz="1800">
                <a:latin typeface="맑은 고딕" charset="0"/>
                <a:ea typeface="맑은 고딕" charset="0"/>
              </a:rPr>
              <a:t>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1" name="Rect 0"/>
          <p:cNvSpPr txBox="1">
            <a:spLocks/>
          </p:cNvSpPr>
          <p:nvPr/>
        </p:nvSpPr>
        <p:spPr>
          <a:xfrm rot="0">
            <a:off x="6913245" y="1092835"/>
            <a:ext cx="4370070" cy="4523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Move Tool : 게임 오브젝트의 위치를 이동시킬 수 있는</a:t>
            </a:r>
            <a:r>
              <a:rPr lang="ko-KR" sz="1800">
                <a:latin typeface="맑은 고딕" charset="0"/>
                <a:ea typeface="맑은 고딕" charset="0"/>
              </a:rPr>
              <a:t> 도구</a:t>
            </a:r>
            <a:r>
              <a:rPr lang="ko-KR" sz="1800">
                <a:latin typeface="맑은 고딕" charset="0"/>
                <a:ea typeface="맑은 고딕" charset="0"/>
              </a:rPr>
              <a:t>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Rotate Tool  : 게임 오브젝트의 축을 회전하는 </a:t>
            </a:r>
            <a:r>
              <a:rPr lang="ko-KR" sz="1800">
                <a:latin typeface="맑은 고딕" charset="0"/>
                <a:ea typeface="맑은 고딕" charset="0"/>
              </a:rPr>
              <a:t>도구</a:t>
            </a:r>
            <a:r>
              <a:rPr lang="ko-KR" sz="1800">
                <a:latin typeface="맑은 고딕" charset="0"/>
                <a:ea typeface="맑은 고딕" charset="0"/>
              </a:rPr>
              <a:t>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Scale Tool : 게임 오브젝트의 크기를 조절하는 </a:t>
            </a:r>
            <a:r>
              <a:rPr lang="ko-KR" sz="1800">
                <a:latin typeface="맑은 고딕" charset="0"/>
                <a:ea typeface="맑은 고딕" charset="0"/>
              </a:rPr>
              <a:t>도구</a:t>
            </a:r>
            <a:r>
              <a:rPr lang="ko-KR" sz="1800">
                <a:latin typeface="맑은 고딕" charset="0"/>
                <a:ea typeface="맑은 고딕" charset="0"/>
              </a:rPr>
              <a:t>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Rect Tool : 모든 User Interface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요소를 레이아웃을 위해 사각형으로 표시되는 </a:t>
            </a:r>
            <a:r>
              <a:rPr lang="ko-KR" sz="1800">
                <a:latin typeface="맑은 고딕" charset="0"/>
                <a:ea typeface="맑은 고딕" charset="0"/>
              </a:rPr>
              <a:t>도구</a:t>
            </a:r>
            <a:r>
              <a:rPr lang="ko-KR" sz="1800">
                <a:latin typeface="맑은 고딕" charset="0"/>
                <a:ea typeface="맑은 고딕" charset="0"/>
              </a:rPr>
              <a:t>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ove, 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otate or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cale selection object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: </a:t>
            </a:r>
            <a:r>
              <a:rPr lang="ko-KR" sz="1800">
                <a:latin typeface="맑은 고딕" charset="0"/>
                <a:ea typeface="맑은 고딕" charset="0"/>
              </a:rPr>
              <a:t>게임 오브젝트의 위치 이동, 회전, 크기를 각각 조절할 수 있는 도구입니다.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3" name="그림 11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4120" y="4319270"/>
            <a:ext cx="3941445" cy="478155"/>
          </a:xfrm>
          <a:prstGeom prst="roundRect"/>
          <a:solidFill>
            <a:srgbClr val="EDEDED"/>
          </a:solidFill>
        </p:spPr>
      </p:pic>
      <p:pic>
        <p:nvPicPr>
          <p:cNvPr id="1094" name="그림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46450" y="2167255"/>
            <a:ext cx="1817370" cy="831215"/>
          </a:xfrm>
          <a:prstGeom prst="roundRect"/>
          <a:solidFill>
            <a:srgbClr val="EDEDED"/>
          </a:solidFill>
        </p:spPr>
      </p:pic>
      <p:pic>
        <p:nvPicPr>
          <p:cNvPr id="1095" name="그림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4595" y="2171065"/>
            <a:ext cx="1791970" cy="814070"/>
          </a:xfrm>
          <a:prstGeom prst="roundRect"/>
          <a:solidFill>
            <a:srgbClr val="EDEDED"/>
          </a:solidFill>
        </p:spPr>
      </p:pic>
      <p:pic>
        <p:nvPicPr>
          <p:cNvPr id="1096" name="그림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6500" y="3362960"/>
            <a:ext cx="1790065" cy="749300"/>
          </a:xfrm>
          <a:prstGeom prst="roundRect"/>
          <a:solidFill>
            <a:srgbClr val="EDEDED"/>
          </a:solidFill>
        </p:spPr>
      </p:pic>
      <p:pic>
        <p:nvPicPr>
          <p:cNvPr id="1097" name="그림 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41370" y="3347085"/>
            <a:ext cx="1822450" cy="7493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630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492490" y="-1270"/>
            <a:ext cx="26041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Scene Gizmo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096645"/>
            <a:ext cx="394525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장면 기즈모는 장면 뷰 카메라가 현재 바라보는 방향을 나타내며, 장면 뷰의 카메라가 해당 축을 기준으로 장면을 바라보게 할 수 있는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09040" y="4100195"/>
            <a:ext cx="389255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키보드 (←), (↑), (→), (↓)를 이용하여 장면 뷰에서 원하는 방향으로 이동할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Shift + (←), (↑), (→), (↓)를 누르면 빠르게 이동할 수도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1" name="Rect 0"/>
          <p:cNvSpPr txBox="1">
            <a:spLocks/>
          </p:cNvSpPr>
          <p:nvPr/>
        </p:nvSpPr>
        <p:spPr>
          <a:xfrm rot="0">
            <a:off x="6883400" y="3821430"/>
            <a:ext cx="42075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Iso : 원근감을 고려하지 않고 절대적인 시점으로 보이게 하는 설정입니다.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Persp : 3D 시점으로 화면을 바라보는 원근감이 있으며, 가까이 있는 게임 오브젝트는 크게 멀리 있는 게임 오브젝트는 작게 보이는 설정입니다.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8" name="그림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6500" y="2730500"/>
            <a:ext cx="3958590" cy="1228090"/>
          </a:xfrm>
          <a:prstGeom prst="roundRect"/>
          <a:solidFill>
            <a:srgbClr val="EDEDED"/>
          </a:solidFill>
        </p:spPr>
      </p:pic>
      <p:pic>
        <p:nvPicPr>
          <p:cNvPr id="1099" name="그림 2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95465" y="1096010"/>
            <a:ext cx="1942465" cy="1190625"/>
          </a:xfrm>
          <a:prstGeom prst="roundRect"/>
          <a:solidFill>
            <a:srgbClr val="EDEDED"/>
          </a:solidFill>
        </p:spPr>
      </p:pic>
      <p:pic>
        <p:nvPicPr>
          <p:cNvPr id="1100" name="그림 2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27795" y="1098550"/>
            <a:ext cx="1937385" cy="1177290"/>
          </a:xfrm>
          <a:prstGeom prst="roundRect"/>
          <a:solidFill>
            <a:srgbClr val="EDEDED"/>
          </a:solidFill>
        </p:spPr>
      </p:pic>
      <p:pic>
        <p:nvPicPr>
          <p:cNvPr id="1103" name="그림 3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79590" y="2413000"/>
            <a:ext cx="4212590" cy="12966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11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