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gif" ContentType="image/gif"/>
  <Default Extension="wav" ContentType="audio/unknown"/>
  <Default Extension="mp3" ContentType="audio/unknown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 firstSlideNum="0">
  <p:sldMasterIdLst>
    <p:sldMasterId id="2147485126" r:id="rId13"/>
  </p:sldMasterIdLst>
  <p:notesMasterIdLst>
    <p:notesMasterId r:id="rId15"/>
  </p:notesMasterIdLst>
  <p:sldIdLst>
    <p:sldId id="276" r:id="rId17"/>
    <p:sldId id="280" r:id="rId19"/>
    <p:sldId id="278" r:id="rId21"/>
    <p:sldId id="283" r:id="rId23"/>
    <p:sldId id="281" r:id="rId25"/>
    <p:sldId id="284" r:id="rId27"/>
    <p:sldId id="285" r:id="rId29"/>
    <p:sldId id="286" r:id="rId30"/>
    <p:sldId id="287" r:id="rId32"/>
    <p:sldId id="288" r:id="rId3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5987" autoAdjust="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notesMaster" Target="notesMasters/notesMaster1.xml"></Relationship><Relationship Id="rId17" Type="http://schemas.openxmlformats.org/officeDocument/2006/relationships/slide" Target="slides/slide1.xml"></Relationship><Relationship Id="rId19" Type="http://schemas.openxmlformats.org/officeDocument/2006/relationships/slide" Target="slides/slide2.xml"></Relationship><Relationship Id="rId21" Type="http://schemas.openxmlformats.org/officeDocument/2006/relationships/slide" Target="slides/slide3.xml"></Relationship><Relationship Id="rId23" Type="http://schemas.openxmlformats.org/officeDocument/2006/relationships/slide" Target="slides/slide4.xml"></Relationship><Relationship Id="rId25" Type="http://schemas.openxmlformats.org/officeDocument/2006/relationships/slide" Target="slides/slide5.xml"></Relationship><Relationship Id="rId27" Type="http://schemas.openxmlformats.org/officeDocument/2006/relationships/slide" Target="slides/slide6.xml"></Relationship><Relationship Id="rId29" Type="http://schemas.openxmlformats.org/officeDocument/2006/relationships/slide" Target="slides/slide7.xml"></Relationship><Relationship Id="rId30" Type="http://schemas.openxmlformats.org/officeDocument/2006/relationships/slide" Target="slides/slide8.xml"></Relationship><Relationship Id="rId32" Type="http://schemas.openxmlformats.org/officeDocument/2006/relationships/slide" Target="slides/slide9.xml"></Relationship><Relationship Id="rId34" Type="http://schemas.openxmlformats.org/officeDocument/2006/relationships/slide" Target="slides/slide10.xml"></Relationship><Relationship Id="rId37" Type="http://schemas.openxmlformats.org/officeDocument/2006/relationships/viewProps" Target="viewProps.xml"></Relationship><Relationship Id="rId38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029AFC-F2AA-465E-8D1C-30F94964FCD4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ChangeAspect="1" noGrp="1" noRot="1"/>
          </p:cNvSpPr>
          <p:nvPr>
            <p:ph type="sldImg" idx="2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8A2456-E6E3-41AC-8761-D73CA8EDE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81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.xml"></Relationship></Relationships>
</file>

<file path=ppt/notesSlides/_rels/notesSlide10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0.xml"></Relationship></Relationships>
</file>

<file path=ppt/notesSlides/_rels/notesSlide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.xml"></Relationship></Relationships>
</file>

<file path=ppt/notesSlides/_rels/notesSlide3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3.xml"></Relationship></Relationships>
</file>

<file path=ppt/notesSlides/_rels/notesSlide4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4.xml"></Relationship></Relationships>
</file>

<file path=ppt/notesSlides/_rels/notesSlide5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5.xml"></Relationship></Relationships>
</file>

<file path=ppt/notesSlides/_rels/notesSlide6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6.xml"></Relationship></Relationships>
</file>

<file path=ppt/notesSlides/_rels/notesSlide7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7.xml"></Relationship></Relationships>
</file>

<file path=ppt/notesSlides/_rels/notesSlide8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8.xml"></Relationship></Relationships>
</file>

<file path=ppt/notesSlides/_rels/notesSlide9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9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8305" cy="308800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8305" cy="360235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3705" cy="46037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655" cy="309435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655" cy="360870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0055" cy="46672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88940" cy="308864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88940" cy="360299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4340" cy="46101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1480" cy="309118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1480" cy="360553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880" cy="46355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2750" cy="309245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2750" cy="360680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150" cy="46482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2115" cy="309181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2115" cy="360616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7515" cy="46418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2750" cy="309245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2750" cy="360680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150" cy="46482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3385" cy="309308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3385" cy="360743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785" cy="46545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3385" cy="309308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3385" cy="360743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785" cy="46545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020" cy="309372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020" cy="360807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9420" cy="46609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 rot="0">
            <a:off x="914400" y="1122680"/>
            <a:ext cx="10363835" cy="238823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algn="ctr" latinLnBrk="0">
              <a:buFontTx/>
              <a:buNone/>
              <a:defRPr lang="en-GB" altLang="en-US" sz="6000"/>
            </a:lvl1pPr>
          </a:lstStyle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 rot="0">
            <a:off x="1524000" y="3602355"/>
            <a:ext cx="9144635" cy="165608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ctr" latinLnBrk="0">
              <a:buFontTx/>
              <a:buNone/>
              <a:defRPr lang="en-GB" altLang="en-US" sz="2400"/>
            </a:lvl1pPr>
            <a:lvl2pPr marL="457200" indent="0" algn="ctr" latinLnBrk="0" lvl="1">
              <a:buFontTx/>
              <a:buNone/>
              <a:defRPr lang="en-GB" altLang="en-US" sz="2000"/>
            </a:lvl2pPr>
            <a:lvl3pPr marL="914400" indent="0" algn="ctr" latinLnBrk="0" lvl="2">
              <a:buFontTx/>
              <a:buNone/>
              <a:defRPr lang="en-GB" altLang="en-US" sz="1800"/>
            </a:lvl3pPr>
            <a:lvl4pPr marL="1371600" indent="0" algn="ctr" latinLnBrk="0" lvl="3">
              <a:buFontTx/>
              <a:buNone/>
              <a:defRPr lang="en-GB" altLang="en-US" sz="1600"/>
            </a:lvl4pPr>
            <a:lvl5pPr marL="1828800" indent="0" algn="ctr" latinLnBrk="0" lvl="4">
              <a:buFontTx/>
              <a:buNone/>
              <a:defRPr lang="en-GB" altLang="en-US" sz="1600"/>
            </a:lvl5pPr>
            <a:lvl6pPr marL="2286000" indent="0" algn="ctr" latinLnBrk="0" lvl="5">
              <a:buFontTx/>
              <a:buNone/>
              <a:defRPr lang="en-GB" altLang="en-US" sz="1600"/>
            </a:lvl6pPr>
            <a:lvl7pPr marL="2743200" indent="0" algn="ctr" latinLnBrk="0" lvl="6">
              <a:buFontTx/>
              <a:buNone/>
              <a:defRPr lang="en-GB" altLang="en-US" sz="1600"/>
            </a:lvl7pPr>
            <a:lvl8pPr marL="3200400" indent="0" algn="ctr" latinLnBrk="0" lvl="7">
              <a:buFontTx/>
              <a:buNone/>
              <a:defRPr lang="en-GB" altLang="en-US" sz="1600"/>
            </a:lvl8pPr>
            <a:lvl9pPr marL="3657600" indent="0" algn="ctr" latinLnBrk="0" lvl="8">
              <a:buFontTx/>
              <a:buNone/>
              <a:defRPr lang="en-GB" altLang="en-US" sz="1600"/>
            </a:lvl9pPr>
          </a:lstStyle>
          <a:p>
            <a:pPr marL="0" indent="0" latinLnBrk="0">
              <a:buFontTx/>
              <a:buNone/>
            </a:pPr>
            <a:r>
              <a:rPr lang="ko-KR" altLang="en-US"/>
              <a:t>부제목을 입력하십시오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/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685800" indent="-228600" latinLnBrk="0" lvl="1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indent="-228600" latinLnBrk="0" lvl="2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indent="-228600" latinLnBrk="0" lvl="3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넷째 수준</a:t>
            </a:r>
          </a:p>
          <a:p>
            <a:pPr marL="2057400" indent="-228600" latinLnBrk="0" lvl="4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 txBox="1">
            <a:spLocks noGrp="1"/>
          </p:cNvSpPr>
          <p:nvPr>
            <p:ph type="title" orient="vert"/>
          </p:nvPr>
        </p:nvSpPr>
        <p:spPr>
          <a:xfrm rot="0">
            <a:off x="8724900" y="365125"/>
            <a:ext cx="2629535" cy="5812790"/>
          </a:xfrm>
          <a:prstGeom prst="rect"/>
        </p:spPr>
        <p:txBody>
          <a:bodyPr wrap="square" lIns="91440" tIns="45720" rIns="91440" bIns="45720" numCol="1" vert="eaVert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 rot="0">
            <a:off x="838200" y="365125"/>
            <a:ext cx="7734935" cy="581279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/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685800" indent="-228600" latinLnBrk="0" lvl="1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indent="-228600" latinLnBrk="0" lvl="2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indent="-228600" latinLnBrk="0" lvl="3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넷째 수준</a:t>
            </a:r>
          </a:p>
          <a:p>
            <a:pPr marL="2057400" indent="-228600" latinLnBrk="0" lvl="4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685800" indent="-228600" latinLnBrk="0" lvl="1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indent="-228600" latinLnBrk="0" lvl="2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indent="-228600" latinLnBrk="0" lvl="3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넷째 수준</a:t>
            </a:r>
          </a:p>
          <a:p>
            <a:pPr marL="2057400" indent="-228600" latinLnBrk="0" lvl="4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831850" y="1710055"/>
            <a:ext cx="10516235" cy="285305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6000"/>
            </a:lvl1pPr>
          </a:lstStyle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831850" y="4589780"/>
            <a:ext cx="10516235" cy="15005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2400">
                <a:solidFill>
                  <a:schemeClr val="tx1"/>
                </a:solidFill>
              </a:defRPr>
            </a:lvl1pPr>
            <a:lvl2pPr marL="457200" indent="0" latinLnBrk="0" lvl="1">
              <a:buFontTx/>
              <a:buNone/>
              <a:defRPr lang="en-GB" altLang="en-US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 lvl="2"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 lvl="3"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 lvl="4"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 lvl="5"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 lvl="6"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 lvl="7"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 lvl="8"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indent="0" latinLnBrk="0">
              <a:buFontTx/>
              <a:buNone/>
            </a:pPr>
            <a:r>
              <a:rPr lang="ko-KR" altLang="en-US"/>
              <a:t>텍스트를 입력하십시오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sz="half" idx="1"/>
          </p:nvPr>
        </p:nvSpPr>
        <p:spPr>
          <a:xfrm rot="0">
            <a:off x="838200" y="1825625"/>
            <a:ext cx="5182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685800" indent="-228600" latinLnBrk="0" lvl="1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indent="-228600" latinLnBrk="0" lvl="2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indent="-228600" latinLnBrk="0" lvl="3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넷째 수준</a:t>
            </a:r>
          </a:p>
          <a:p>
            <a:pPr marL="2057400" indent="-228600" latinLnBrk="0" lvl="4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다섯째 수준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6172200" y="1825625"/>
            <a:ext cx="5182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685800" indent="-228600" latinLnBrk="0" lvl="1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indent="-228600" latinLnBrk="0" lvl="2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indent="-228600" latinLnBrk="0" lvl="3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넷째 수준</a:t>
            </a:r>
          </a:p>
          <a:p>
            <a:pPr marL="2057400" indent="-228600" latinLnBrk="0" lvl="4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다섯째 수준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840105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840105" y="1681480"/>
            <a:ext cx="5158105" cy="824230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2400" b="1"/>
            </a:lvl1pPr>
            <a:lvl2pPr marL="457200" indent="0" latinLnBrk="0" lvl="1">
              <a:buFontTx/>
              <a:buNone/>
              <a:defRPr lang="en-GB" altLang="en-US" sz="2000" b="1"/>
            </a:lvl2pPr>
            <a:lvl3pPr marL="914400" indent="0" latinLnBrk="0" lvl="2">
              <a:buFontTx/>
              <a:buNone/>
              <a:defRPr lang="en-GB" altLang="en-US" sz="1800" b="1"/>
            </a:lvl3pPr>
            <a:lvl4pPr marL="1371600" indent="0" latinLnBrk="0" lvl="3">
              <a:buFontTx/>
              <a:buNone/>
              <a:defRPr lang="en-GB" altLang="en-US" sz="1600" b="1"/>
            </a:lvl4pPr>
            <a:lvl5pPr marL="1828800" indent="0" latinLnBrk="0" lvl="4">
              <a:buFontTx/>
              <a:buNone/>
              <a:defRPr lang="en-GB" altLang="en-US" sz="1600" b="1"/>
            </a:lvl5pPr>
            <a:lvl6pPr marL="2286000" indent="0" latinLnBrk="0" lvl="5">
              <a:buFontTx/>
              <a:buNone/>
              <a:defRPr lang="en-GB" altLang="en-US" sz="1600" b="1"/>
            </a:lvl6pPr>
            <a:lvl7pPr marL="2743200" indent="0" latinLnBrk="0" lvl="6">
              <a:buFontTx/>
              <a:buNone/>
              <a:defRPr lang="en-GB" altLang="en-US" sz="1600" b="1"/>
            </a:lvl7pPr>
            <a:lvl8pPr marL="3200400" indent="0" latinLnBrk="0" lvl="7">
              <a:buFontTx/>
              <a:buNone/>
              <a:defRPr lang="en-GB" altLang="en-US" sz="1600" b="1"/>
            </a:lvl8pPr>
            <a:lvl9pPr marL="3657600" indent="0" latinLnBrk="0" lvl="8">
              <a:buFontTx/>
              <a:buNone/>
              <a:defRPr lang="en-GB" altLang="en-US" sz="1600" b="1"/>
            </a:lvl9pPr>
          </a:lstStyle>
          <a:p>
            <a:pPr marL="0" indent="0" latinLnBrk="0">
              <a:buFontTx/>
              <a:buNone/>
            </a:pPr>
            <a:r>
              <a:rPr lang="ko-KR" altLang="en-US"/>
              <a:t>텍스트를 입력하십시오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840105" y="2505075"/>
            <a:ext cx="5158105" cy="368554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685800" indent="-228600" latinLnBrk="0" lvl="1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indent="-228600" latinLnBrk="0" lvl="2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indent="-228600" latinLnBrk="0" lvl="3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넷째 수준</a:t>
            </a:r>
          </a:p>
          <a:p>
            <a:pPr marL="2057400" indent="-228600" latinLnBrk="0" lvl="4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다섯째 수준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sz="quarter" idx="3"/>
          </p:nvPr>
        </p:nvSpPr>
        <p:spPr>
          <a:xfrm rot="0">
            <a:off x="6172200" y="1681480"/>
            <a:ext cx="5184140" cy="824230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2400" b="1"/>
            </a:lvl1pPr>
            <a:lvl2pPr marL="457200" indent="0" latinLnBrk="0" lvl="1">
              <a:buFontTx/>
              <a:buNone/>
              <a:defRPr lang="en-GB" altLang="en-US" sz="2000" b="1"/>
            </a:lvl2pPr>
            <a:lvl3pPr marL="914400" indent="0" latinLnBrk="0" lvl="2">
              <a:buFontTx/>
              <a:buNone/>
              <a:defRPr lang="en-GB" altLang="en-US" sz="1800" b="1"/>
            </a:lvl3pPr>
            <a:lvl4pPr marL="1371600" indent="0" latinLnBrk="0" lvl="3">
              <a:buFontTx/>
              <a:buNone/>
              <a:defRPr lang="en-GB" altLang="en-US" sz="1600" b="1"/>
            </a:lvl4pPr>
            <a:lvl5pPr marL="1828800" indent="0" latinLnBrk="0" lvl="4">
              <a:buFontTx/>
              <a:buNone/>
              <a:defRPr lang="en-GB" altLang="en-US" sz="1600" b="1"/>
            </a:lvl5pPr>
            <a:lvl6pPr marL="2286000" indent="0" latinLnBrk="0" lvl="5">
              <a:buFontTx/>
              <a:buNone/>
              <a:defRPr lang="en-GB" altLang="en-US" sz="1600" b="1"/>
            </a:lvl6pPr>
            <a:lvl7pPr marL="2743200" indent="0" latinLnBrk="0" lvl="6">
              <a:buFontTx/>
              <a:buNone/>
              <a:defRPr lang="en-GB" altLang="en-US" sz="1600" b="1"/>
            </a:lvl7pPr>
            <a:lvl8pPr marL="3200400" indent="0" latinLnBrk="0" lvl="7">
              <a:buFontTx/>
              <a:buNone/>
              <a:defRPr lang="en-GB" altLang="en-US" sz="1600" b="1"/>
            </a:lvl8pPr>
            <a:lvl9pPr marL="3657600" indent="0" latinLnBrk="0" lvl="8">
              <a:buFontTx/>
              <a:buNone/>
              <a:defRPr lang="en-GB" altLang="en-US" sz="1600" b="1"/>
            </a:lvl9pPr>
          </a:lstStyle>
          <a:p>
            <a:pPr marL="0" indent="0" latinLnBrk="0">
              <a:buFontTx/>
              <a:buNone/>
            </a:pPr>
            <a:r>
              <a:rPr lang="ko-KR" altLang="en-US"/>
              <a:t>텍스트를 입력하십시오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type="obj" sz="quarter" idx="4"/>
          </p:nvPr>
        </p:nvSpPr>
        <p:spPr>
          <a:xfrm rot="0">
            <a:off x="6172200" y="2505075"/>
            <a:ext cx="5184140" cy="368554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685800" indent="-228600" latinLnBrk="0" lvl="1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indent="-228600" latinLnBrk="0" lvl="2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indent="-228600" latinLnBrk="0" lvl="3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넷째 수준</a:t>
            </a:r>
          </a:p>
          <a:p>
            <a:pPr marL="2057400" indent="-228600" latinLnBrk="0" lvl="4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다섯째 수준</a:t>
            </a:r>
          </a:p>
        </p:txBody>
      </p:sp>
      <p:sp>
        <p:nvSpPr>
          <p:cNvPr id="7" name="Date Placeholder 6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8" name="Footer Placeholder 7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9" name="Slide Number Placeholder 8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3" name="Footer Placeholder 2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3200"/>
            </a:lvl1pPr>
          </a:lstStyle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5183505" y="987425"/>
            <a:ext cx="6172835" cy="48742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3200"/>
            </a:lvl1pPr>
            <a:lvl2pPr marL="0" indent="0" latinLnBrk="0" lvl="1">
              <a:buFontTx/>
              <a:buNone/>
              <a:defRPr lang="en-GB" altLang="en-US" sz="2800"/>
            </a:lvl2pPr>
            <a:lvl3pPr marL="0" indent="0" latinLnBrk="0" lvl="2">
              <a:buFontTx/>
              <a:buNone/>
              <a:defRPr lang="en-GB" altLang="en-US" sz="2400"/>
            </a:lvl3pPr>
            <a:lvl4pPr marL="0" indent="0" latinLnBrk="0" lvl="3">
              <a:buFontTx/>
              <a:buNone/>
              <a:defRPr lang="en-GB" altLang="en-US" sz="2000"/>
            </a:lvl4pPr>
            <a:lvl5pPr marL="0" indent="0" latinLnBrk="0" lvl="4">
              <a:buFontTx/>
              <a:buNone/>
              <a:defRPr lang="en-GB" altLang="en-US" sz="2000"/>
            </a:lvl5pPr>
            <a:lvl6pPr marL="0" indent="0" latinLnBrk="0" lvl="5">
              <a:buFontTx/>
              <a:buNone/>
              <a:defRPr lang="en-GB" altLang="en-US" sz="2000"/>
            </a:lvl6pPr>
            <a:lvl7pPr marL="0" indent="0" latinLnBrk="0" lvl="6">
              <a:buFontTx/>
              <a:buNone/>
              <a:defRPr lang="en-GB" altLang="en-US" sz="2000"/>
            </a:lvl7pPr>
            <a:lvl8pPr marL="0" indent="0" latinLnBrk="0" lvl="7">
              <a:buFontTx/>
              <a:buNone/>
              <a:defRPr lang="en-GB" altLang="en-US" sz="2000"/>
            </a:lvl8pPr>
            <a:lvl9pPr marL="0" indent="0" latinLnBrk="0" lvl="8">
              <a:buFontTx/>
              <a:buNone/>
              <a:defRPr lang="en-GB" altLang="en-US" sz="2000"/>
            </a:lvl9pPr>
          </a:lstStyle>
          <a:p>
            <a:pPr marL="228600" indent="-228600" latinLnBrk="0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텍스트를 입력하십시오</a:t>
            </a:r>
          </a:p>
          <a:p>
            <a:pPr marL="685800" indent="-228600" latinLnBrk="0" lvl="1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indent="-228600" latinLnBrk="0" lvl="2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indent="-228600" latinLnBrk="0" lvl="3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넷째 수준</a:t>
            </a:r>
          </a:p>
          <a:p>
            <a:pPr marL="2057400" indent="-228600" latinLnBrk="0" lvl="4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다섯째 수준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sz="half" idx="2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1600"/>
            </a:lvl1pPr>
            <a:lvl2pPr marL="457200" indent="0" latinLnBrk="0" lvl="1">
              <a:buFontTx/>
              <a:buNone/>
              <a:defRPr lang="en-GB" altLang="en-US" sz="1400"/>
            </a:lvl2pPr>
            <a:lvl3pPr marL="914400" indent="0" latinLnBrk="0" lvl="2">
              <a:buFontTx/>
              <a:buNone/>
              <a:defRPr lang="en-GB" altLang="en-US" sz="1200"/>
            </a:lvl3pPr>
            <a:lvl4pPr marL="1371600" indent="0" latinLnBrk="0" lvl="3">
              <a:buFontTx/>
              <a:buNone/>
              <a:defRPr lang="en-GB" altLang="en-US" sz="1000"/>
            </a:lvl4pPr>
            <a:lvl5pPr marL="1828800" indent="0" latinLnBrk="0" lvl="4">
              <a:buFontTx/>
              <a:buNone/>
              <a:defRPr lang="en-GB" altLang="en-US" sz="1000"/>
            </a:lvl5pPr>
            <a:lvl6pPr marL="2286000" indent="0" latinLnBrk="0" lvl="5">
              <a:buFontTx/>
              <a:buNone/>
              <a:defRPr lang="en-GB" altLang="en-US" sz="1000"/>
            </a:lvl6pPr>
            <a:lvl7pPr marL="2743200" indent="0" latinLnBrk="0" lvl="6">
              <a:buFontTx/>
              <a:buNone/>
              <a:defRPr lang="en-GB" altLang="en-US" sz="1000"/>
            </a:lvl7pPr>
            <a:lvl8pPr marL="3200400" indent="0" latinLnBrk="0" lvl="7">
              <a:buFontTx/>
              <a:buNone/>
              <a:defRPr lang="en-GB" altLang="en-US" sz="1000"/>
            </a:lvl8pPr>
            <a:lvl9pPr marL="3657600" indent="0" latinLnBrk="0" lvl="8">
              <a:buFontTx/>
              <a:buNone/>
              <a:defRPr lang="en-GB" altLang="en-US" sz="1000"/>
            </a:lvl9pPr>
          </a:lstStyle>
          <a:p>
            <a:pPr marL="0" indent="0" latinLnBrk="0">
              <a:buFontTx/>
              <a:buNone/>
            </a:pPr>
            <a:r>
              <a:rPr lang="ko-KR" altLang="en-US"/>
              <a:t>텍스트를 입력하십시오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840105" y="457200"/>
            <a:ext cx="3932555" cy="160083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3200"/>
            </a:lvl1pPr>
          </a:lstStyle>
          <a:p>
            <a:pPr marL="0" indent="0" latinLnBrk="0">
              <a:buFontTx/>
              <a:buNone/>
            </a:pPr>
            <a:r>
              <a:rPr lang="ko-KR" altLang="en-US"/>
              <a:t>제목을 입력하십시오</a:t>
            </a:r>
          </a:p>
        </p:txBody>
      </p:sp>
      <p:sp>
        <p:nvSpPr>
          <p:cNvPr id="3" name="Picture Placeholder 2"/>
          <p:cNvSpPr txBox="1">
            <a:spLocks noChangeAspect="1" noGrp="1"/>
          </p:cNvSpPr>
          <p:nvPr>
            <p:ph type="pic" idx="1"/>
          </p:nvPr>
        </p:nvSpPr>
        <p:spPr>
          <a:xfrm rot="0">
            <a:off x="5183505" y="987425"/>
            <a:ext cx="6172835" cy="4874260"/>
          </a:xfrm>
          <a:prstGeom prst="rect"/>
        </p:spPr>
      </p:sp>
      <p:sp>
        <p:nvSpPr>
          <p:cNvPr id="4" name="Text Placeholder 3"/>
          <p:cNvSpPr txBox="1">
            <a:spLocks noGrp="1"/>
          </p:cNvSpPr>
          <p:nvPr>
            <p:ph type="body" sz="half" idx="2"/>
          </p:nvPr>
        </p:nvSpPr>
        <p:spPr>
          <a:xfrm rot="0">
            <a:off x="840105" y="2057400"/>
            <a:ext cx="3932555" cy="381254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latinLnBrk="0">
              <a:buFontTx/>
              <a:buNone/>
              <a:defRPr lang="en-GB" altLang="en-US" sz="1600"/>
            </a:lvl1pPr>
            <a:lvl2pPr marL="457200" indent="0" latinLnBrk="0" lvl="1">
              <a:buFontTx/>
              <a:buNone/>
              <a:defRPr lang="en-GB" altLang="en-US" sz="1400"/>
            </a:lvl2pPr>
            <a:lvl3pPr marL="914400" indent="0" latinLnBrk="0" lvl="2">
              <a:buFontTx/>
              <a:buNone/>
              <a:defRPr lang="en-GB" altLang="en-US" sz="1200"/>
            </a:lvl3pPr>
            <a:lvl4pPr marL="1371600" indent="0" latinLnBrk="0" lvl="3">
              <a:buFontTx/>
              <a:buNone/>
              <a:defRPr lang="en-GB" altLang="en-US" sz="1000"/>
            </a:lvl4pPr>
            <a:lvl5pPr marL="1828800" indent="0" latinLnBrk="0" lvl="4">
              <a:buFontTx/>
              <a:buNone/>
              <a:defRPr lang="en-GB" altLang="en-US" sz="1000"/>
            </a:lvl5pPr>
            <a:lvl6pPr marL="2286000" indent="0" latinLnBrk="0" lvl="5">
              <a:buFontTx/>
              <a:buNone/>
              <a:defRPr lang="en-GB" altLang="en-US" sz="1000"/>
            </a:lvl6pPr>
            <a:lvl7pPr marL="2743200" indent="0" latinLnBrk="0" lvl="6">
              <a:buFontTx/>
              <a:buNone/>
              <a:defRPr lang="en-GB" altLang="en-US" sz="1000"/>
            </a:lvl7pPr>
            <a:lvl8pPr marL="3200400" indent="0" latinLnBrk="0" lvl="7">
              <a:buFontTx/>
              <a:buNone/>
              <a:defRPr lang="en-GB" altLang="en-US" sz="1000"/>
            </a:lvl8pPr>
            <a:lvl9pPr marL="3657600" indent="0" latinLnBrk="0" lvl="8">
              <a:buFontTx/>
              <a:buNone/>
              <a:defRPr lang="en-GB" altLang="en-US" sz="1000"/>
            </a:lvl9pPr>
          </a:lstStyle>
          <a:p>
            <a:pPr marL="0" indent="0" latinLnBrk="0">
              <a:buFontTx/>
              <a:buNone/>
            </a:pPr>
            <a:r>
              <a:rPr lang="ko-KR" altLang="en-US"/>
              <a:t>텍스트를 입력하십시오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slideLayout" Target="../slideLayouts/slideLayout11.xml"></Relationship><Relationship Id="rId12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Clr>
                <a:srgbClr val="000000"/>
              </a:buClr>
              <a:buFont typeface="Arial"/>
              <a:buChar char="»"/>
            </a:pPr>
            <a:r>
              <a:rPr lang="ko-KR" altLang="en-US"/>
              <a:t>마스터 부제목 스타일 편집</a:t>
            </a:r>
          </a:p>
          <a:p>
            <a:pPr marL="685800" indent="-228600" latinLnBrk="0" lvl="1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둘째 수준</a:t>
            </a:r>
          </a:p>
          <a:p>
            <a:pPr marL="1143000" indent="-228600" latinLnBrk="0" lvl="2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indent="-228600" latinLnBrk="0" lvl="3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넷째 수준</a:t>
            </a:r>
          </a:p>
          <a:p>
            <a:pPr marL="2057400" indent="-228600" latinLnBrk="0" lvl="4">
              <a:buClr>
                <a:srgbClr val="000000"/>
              </a:buClr>
              <a:buFont typeface="Arial"/>
              <a:buChar char="•"/>
            </a:pPr>
            <a:r>
              <a:rPr lang="ko-KR" altLang="en-US"/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 rot="0">
            <a:off x="8382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algn="l" latinLnBrk="0">
              <a:buFontTx/>
              <a:buNone/>
              <a:defRPr lang="en-GB" altLang="en-US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 rot="0">
            <a:off x="4038600" y="6356350"/>
            <a:ext cx="411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algn="ctr" latinLnBrk="0">
              <a:buFontTx/>
              <a:buNone/>
              <a:defRPr lang="en-GB" altLang="en-US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 rot="0">
            <a:off x="8610600" y="6356350"/>
            <a:ext cx="27438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algn="r" latinLnBrk="0">
              <a:buFontTx/>
              <a:buNone/>
              <a:defRPr lang="en-GB" altLang="en-US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18" r:id="rId1"/>
    <p:sldLayoutId id="2147484519" r:id="rId2"/>
    <p:sldLayoutId id="2147484520" r:id="rId3"/>
    <p:sldLayoutId id="2147484521" r:id="rId4"/>
    <p:sldLayoutId id="2147484522" r:id="rId5"/>
    <p:sldLayoutId id="2147484523" r:id="rId6"/>
    <p:sldLayoutId id="2147484524" r:id="rId7"/>
    <p:sldLayoutId id="2147484525" r:id="rId8"/>
    <p:sldLayoutId id="2147484526" r:id="rId9"/>
    <p:sldLayoutId id="2147484527" r:id="rId10"/>
    <p:sldLayoutId id="2147484528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image" Target="../media/fImage15179153941.png"></Relationship><Relationship Id="rId5" Type="http://schemas.openxmlformats.org/officeDocument/2006/relationships/notesSlide" Target="../notesSlides/notesSlide1.xml"></Relationship><Relationship Id="rId6" Type="http://schemas.openxmlformats.org/officeDocument/2006/relationships/image" Target="../media/fImage484715541.png"></Relationship><Relationship Id="rId7" Type="http://schemas.openxmlformats.org/officeDocument/2006/relationships/image" Target="../media/fImage162901588467.png"></Relationship><Relationship Id="rId8" Type="http://schemas.openxmlformats.org/officeDocument/2006/relationships/image" Target="../media/fImage29241636334.png"></Relationship><Relationship Id="rId9" Type="http://schemas.openxmlformats.org/officeDocument/2006/relationships/image" Target="../media/fImage53651646500.png"></Relationship><Relationship Id="rId10" Type="http://schemas.openxmlformats.org/officeDocument/2006/relationships/image" Target="../media/fImage36821699169.png"></Relationship><Relationship Id="rId11" Type="http://schemas.openxmlformats.org/officeDocument/2006/relationships/image" Target="../media/fImage477951755724.png"></Relationship><Relationship Id="rId12" Type="http://schemas.openxmlformats.org/officeDocument/2006/relationships/slideLayout" Target="../slideLayouts/slideLayout5.xml"></Relationship></Relationships>
</file>

<file path=ppt/slides/_rels/slide10.xml.rels><?xml version="1.0" encoding="UTF-8"?>
<Relationships xmlns="http://schemas.openxmlformats.org/package/2006/relationships"><Relationship Id="rId2" Type="http://schemas.openxmlformats.org/officeDocument/2006/relationships/image" Target="../media/fImage15179153941.png"></Relationship><Relationship Id="rId3" Type="http://schemas.openxmlformats.org/officeDocument/2006/relationships/image" Target="../media/fImage910422641.png"></Relationship><Relationship Id="rId4" Type="http://schemas.openxmlformats.org/officeDocument/2006/relationships/image" Target="../media/fImage2054942298467.png"></Relationship><Relationship Id="rId5" Type="http://schemas.openxmlformats.org/officeDocument/2006/relationships/image" Target="../media/fImage134002306334.png"></Relationship><Relationship Id="rId6" Type="http://schemas.openxmlformats.org/officeDocument/2006/relationships/image" Target="../media/fImage20212336500.png"></Relationship><Relationship Id="rId7" Type="http://schemas.openxmlformats.org/officeDocument/2006/relationships/notesSlide" Target="../notesSlides/notesSlide10.xml"></Relationship><Relationship Id="rId8" Type="http://schemas.openxmlformats.org/officeDocument/2006/relationships/slideLayout" Target="../slideLayouts/slideLayout5.xml"></Relationship></Relationships>
</file>

<file path=ppt/slides/_rels/slide2.xml.rels><?xml version="1.0" encoding="UTF-8"?>
<Relationships xmlns="http://schemas.openxmlformats.org/package/2006/relationships"><Relationship Id="rId2" Type="http://schemas.openxmlformats.org/officeDocument/2006/relationships/image" Target="../media/fImage15179153941.png"></Relationship><Relationship Id="rId5" Type="http://schemas.openxmlformats.org/officeDocument/2006/relationships/notesSlide" Target="../notesSlides/notesSlide2.xml"></Relationship><Relationship Id="rId13" Type="http://schemas.openxmlformats.org/officeDocument/2006/relationships/image" Target="../media/fImage1882817541.png"></Relationship><Relationship Id="rId14" Type="http://schemas.openxmlformats.org/officeDocument/2006/relationships/image" Target="../media/fImage6062571778467.png"></Relationship><Relationship Id="rId15" Type="http://schemas.openxmlformats.org/officeDocument/2006/relationships/slideLayout" Target="../slideLayouts/slideLayout5.xml"></Relationship></Relationships>
</file>

<file path=ppt/slides/_rels/slide3.xml.rels><?xml version="1.0" encoding="UTF-8"?>
<Relationships xmlns="http://schemas.openxmlformats.org/package/2006/relationships"><Relationship Id="rId2" Type="http://schemas.openxmlformats.org/officeDocument/2006/relationships/image" Target="../media/fImage15179153941.png"></Relationship><Relationship Id="rId4" Type="http://schemas.openxmlformats.org/officeDocument/2006/relationships/notesSlide" Target="../notesSlides/notesSlide3.xml"></Relationship><Relationship Id="rId6" Type="http://schemas.openxmlformats.org/officeDocument/2006/relationships/image" Target="../media/fImage9322616441.png"></Relationship><Relationship Id="rId7" Type="http://schemas.openxmlformats.org/officeDocument/2006/relationships/image" Target="../media/fImage235891668467.png"></Relationship><Relationship Id="rId8" Type="http://schemas.openxmlformats.org/officeDocument/2006/relationships/image" Target="../media/fImage37351676334.png"></Relationship><Relationship Id="rId9" Type="http://schemas.openxmlformats.org/officeDocument/2006/relationships/slideLayout" Target="../slideLayouts/slideLayout5.xml"></Relationship></Relationships>
</file>

<file path=ppt/slides/_rels/slide4.xml.rels><?xml version="1.0" encoding="UTF-8"?>
<Relationships xmlns="http://schemas.openxmlformats.org/package/2006/relationships"><Relationship Id="rId2" Type="http://schemas.openxmlformats.org/officeDocument/2006/relationships/image" Target="../media/fImage15179153941.png"></Relationship><Relationship Id="rId4" Type="http://schemas.openxmlformats.org/officeDocument/2006/relationships/notesSlide" Target="../notesSlides/notesSlide4.xml"></Relationship><Relationship Id="rId5" Type="http://schemas.openxmlformats.org/officeDocument/2006/relationships/image" Target="../media/fImage1851612041.png"></Relationship><Relationship Id="rId6" Type="http://schemas.openxmlformats.org/officeDocument/2006/relationships/image" Target="../media/fImage56441218467.png"></Relationship><Relationship Id="rId7" Type="http://schemas.openxmlformats.org/officeDocument/2006/relationships/image" Target="../media/fImage66781236334.png"></Relationship><Relationship Id="rId8" Type="http://schemas.openxmlformats.org/officeDocument/2006/relationships/slideLayout" Target="../slideLayouts/slideLayout5.xml"></Relationship></Relationships>
</file>

<file path=ppt/slides/_rels/slide5.xml.rels><?xml version="1.0" encoding="UTF-8"?>
<Relationships xmlns="http://schemas.openxmlformats.org/package/2006/relationships"><Relationship Id="rId2" Type="http://schemas.openxmlformats.org/officeDocument/2006/relationships/image" Target="../media/fImage15179153941.png"></Relationship><Relationship Id="rId5" Type="http://schemas.openxmlformats.org/officeDocument/2006/relationships/notesSlide" Target="../notesSlides/notesSlide5.xml"></Relationship><Relationship Id="rId6" Type="http://schemas.openxmlformats.org/officeDocument/2006/relationships/image" Target="../media/fImage1623612041.png"></Relationship><Relationship Id="rId7" Type="http://schemas.openxmlformats.org/officeDocument/2006/relationships/image" Target="../media/fImage240881228467.png"></Relationship><Relationship Id="rId8" Type="http://schemas.openxmlformats.org/officeDocument/2006/relationships/image" Target="../media/fImage162361246334.png"></Relationship><Relationship Id="rId9" Type="http://schemas.openxmlformats.org/officeDocument/2006/relationships/image" Target="../media/fImage52391266500.png"></Relationship><Relationship Id="rId10" Type="http://schemas.openxmlformats.org/officeDocument/2006/relationships/image" Target="../media/fImage394491289169.png"></Relationship><Relationship Id="rId11" Type="http://schemas.openxmlformats.org/officeDocument/2006/relationships/slideLayout" Target="../slideLayouts/slideLayout5.xml"></Relationship></Relationships>
</file>

<file path=ppt/slides/_rels/slide6.xml.rels><?xml version="1.0" encoding="UTF-8"?>
<Relationships xmlns="http://schemas.openxmlformats.org/package/2006/relationships"><Relationship Id="rId2" Type="http://schemas.openxmlformats.org/officeDocument/2006/relationships/image" Target="../media/fImage15179153941.png"></Relationship><Relationship Id="rId4" Type="http://schemas.openxmlformats.org/officeDocument/2006/relationships/notesSlide" Target="../notesSlides/notesSlide6.xml"></Relationship><Relationship Id="rId5" Type="http://schemas.openxmlformats.org/officeDocument/2006/relationships/image" Target="../media/fImage877412541.png"></Relationship><Relationship Id="rId6" Type="http://schemas.openxmlformats.org/officeDocument/2006/relationships/image" Target="../media/fImage47371288467.png"></Relationship><Relationship Id="rId7" Type="http://schemas.openxmlformats.org/officeDocument/2006/relationships/image" Target="../media/fImage213061306334.png"></Relationship><Relationship Id="rId8" Type="http://schemas.openxmlformats.org/officeDocument/2006/relationships/image" Target="../media/fImage101801316500.png"></Relationship><Relationship Id="rId9" Type="http://schemas.openxmlformats.org/officeDocument/2006/relationships/slideLayout" Target="../slideLayouts/slideLayout5.xml"></Relationship></Relationships>
</file>

<file path=ppt/slides/_rels/slide7.xml.rels><?xml version="1.0" encoding="UTF-8"?>
<Relationships xmlns="http://schemas.openxmlformats.org/package/2006/relationships"><Relationship Id="rId2" Type="http://schemas.openxmlformats.org/officeDocument/2006/relationships/image" Target="../media/fImage15179153941.png"></Relationship><Relationship Id="rId3" Type="http://schemas.openxmlformats.org/officeDocument/2006/relationships/image" Target="../media/fImage1109619041.png"></Relationship><Relationship Id="rId4" Type="http://schemas.openxmlformats.org/officeDocument/2006/relationships/image" Target="../media/fImage60681918467.png"></Relationship><Relationship Id="rId5" Type="http://schemas.openxmlformats.org/officeDocument/2006/relationships/image" Target="../media/fImage102261926334.png"></Relationship><Relationship Id="rId6" Type="http://schemas.openxmlformats.org/officeDocument/2006/relationships/image" Target="../media/fImage21441946500.png"></Relationship><Relationship Id="rId7" Type="http://schemas.openxmlformats.org/officeDocument/2006/relationships/notesSlide" Target="../notesSlides/notesSlide7.xml"></Relationship><Relationship Id="rId8" Type="http://schemas.openxmlformats.org/officeDocument/2006/relationships/slideLayout" Target="../slideLayouts/slideLayout5.xml"></Relationship></Relationships>
</file>

<file path=ppt/slides/_rels/slide8.xml.rels><?xml version="1.0" encoding="UTF-8"?>
<Relationships xmlns="http://schemas.openxmlformats.org/package/2006/relationships"><Relationship Id="rId2" Type="http://schemas.openxmlformats.org/officeDocument/2006/relationships/image" Target="../media/fImage15179153941.png"></Relationship><Relationship Id="rId3" Type="http://schemas.openxmlformats.org/officeDocument/2006/relationships/image" Target="../media/fImage48542079169.png"></Relationship><Relationship Id="rId4" Type="http://schemas.openxmlformats.org/officeDocument/2006/relationships/notesSlide" Target="../notesSlides/notesSlide8.xml"></Relationship><Relationship Id="rId5" Type="http://schemas.openxmlformats.org/officeDocument/2006/relationships/slideLayout" Target="../slideLayouts/slideLayout5.xml"></Relationship></Relationships>
</file>

<file path=ppt/slides/_rels/slide9.xml.rels><?xml version="1.0" encoding="UTF-8"?>
<Relationships xmlns="http://schemas.openxmlformats.org/package/2006/relationships"><Relationship Id="rId2" Type="http://schemas.openxmlformats.org/officeDocument/2006/relationships/image" Target="../media/fImage15179153941.png"></Relationship><Relationship Id="rId3" Type="http://schemas.openxmlformats.org/officeDocument/2006/relationships/image" Target="../media/fImage5444220941.png"></Relationship><Relationship Id="rId4" Type="http://schemas.openxmlformats.org/officeDocument/2006/relationships/image" Target="../media/fImage10922108467.png"></Relationship><Relationship Id="rId5" Type="http://schemas.openxmlformats.org/officeDocument/2006/relationships/image" Target="../media/fImage11672116334.png"></Relationship><Relationship Id="rId6" Type="http://schemas.openxmlformats.org/officeDocument/2006/relationships/image" Target="../media/fImage5063152136500.png"></Relationship><Relationship Id="rId7" Type="http://schemas.openxmlformats.org/officeDocument/2006/relationships/notesSlide" Target="../notesSlides/notesSlide9.xml"></Relationship><Relationship Id="rId8" Type="http://schemas.openxmlformats.org/officeDocument/2006/relationships/slideLayout" Target="../slideLayouts/slideLayout5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0" y="0"/>
            <a:ext cx="12197080" cy="6859905"/>
          </a:xfrm>
          <a:prstGeom prst="rect"/>
          <a:noFill/>
        </p:spPr>
      </p:pic>
      <p:sp>
        <p:nvSpPr>
          <p:cNvPr id="1031" name="Rect 0"/>
          <p:cNvSpPr txBox="1">
            <a:spLocks/>
          </p:cNvSpPr>
          <p:nvPr/>
        </p:nvSpPr>
        <p:spPr>
          <a:xfrm rot="0">
            <a:off x="8351520" y="3175"/>
            <a:ext cx="309816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Asset Workflow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35" name="Rect 0"/>
          <p:cNvSpPr txBox="1">
            <a:spLocks/>
          </p:cNvSpPr>
          <p:nvPr/>
        </p:nvSpPr>
        <p:spPr>
          <a:xfrm>
            <a:off x="1189355" y="1280795"/>
            <a:ext cx="430657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에셋 워크 플로우란?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프로젝트에서 사용할 수 있는 모든 항목을 나타내는 것입니다.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41" name="Rect 0"/>
          <p:cNvSpPr txBox="1">
            <a:spLocks/>
          </p:cNvSpPr>
          <p:nvPr/>
        </p:nvSpPr>
        <p:spPr>
          <a:xfrm rot="0">
            <a:off x="1229360" y="4401820"/>
            <a:ext cx="4267200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외부에서 생성된 리소스를 유니티 에디터 상으로 가져올 수 있습니다.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47" name="Rect 0"/>
          <p:cNvSpPr txBox="1">
            <a:spLocks/>
          </p:cNvSpPr>
          <p:nvPr/>
        </p:nvSpPr>
        <p:spPr>
          <a:xfrm rot="0">
            <a:off x="6729730" y="3848735"/>
            <a:ext cx="4332605" cy="12007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컴퓨터 내에 있는 경로와 유니티 에디터상에 있는 파일 관계를 나타내며, 에디터 상에서나 외부 경로에서 추가 및 삭제 같은 작업을 진행할 수 있습니다.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48" name="그림 1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27455" y="2585085"/>
            <a:ext cx="1783080" cy="1680845"/>
          </a:xfrm>
          <a:prstGeom prst="rect"/>
          <a:noFill/>
          <a:effectLst>
            <a:outerShdw sx="100000" sy="100000" blurRad="292100" dist="139700" dir="2700000" rotWithShape="0" algn="tl">
              <a:srgbClr val="000000">
                <a:alpha val="65000"/>
              </a:srgbClr>
            </a:outerShdw>
          </a:effectLst>
        </p:spPr>
      </p:pic>
      <p:pic>
        <p:nvPicPr>
          <p:cNvPr id="1049" name="그림 11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522470" y="2660015"/>
            <a:ext cx="532765" cy="449580"/>
          </a:xfrm>
          <a:prstGeom prst="rect"/>
          <a:noFill/>
        </p:spPr>
      </p:pic>
      <p:pic>
        <p:nvPicPr>
          <p:cNvPr id="1051" name="그림 14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530725" y="3300095"/>
            <a:ext cx="524510" cy="624840"/>
          </a:xfrm>
          <a:prstGeom prst="rect"/>
          <a:noFill/>
        </p:spPr>
      </p:pic>
      <p:pic>
        <p:nvPicPr>
          <p:cNvPr id="1052" name="그림 15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954145" y="2884805"/>
            <a:ext cx="576580" cy="674370"/>
          </a:xfrm>
          <a:prstGeom prst="rect"/>
          <a:noFill/>
        </p:spPr>
      </p:pic>
      <p:sp>
        <p:nvSpPr>
          <p:cNvPr id="1053" name="도형 17"/>
          <p:cNvSpPr>
            <a:spLocks/>
          </p:cNvSpPr>
          <p:nvPr/>
        </p:nvSpPr>
        <p:spPr>
          <a:xfrm rot="10800000">
            <a:off x="3142615" y="3300095"/>
            <a:ext cx="598805" cy="300355"/>
          </a:xfrm>
          <a:prstGeom prst="notchedRightArrow"/>
          <a:scene3d>
            <a:camera prst="orthographicFront"/>
            <a:lightRig rig="threePt" dir="t"/>
          </a:scene3d>
          <a:sp3d prstMaterial="warmMatte">
            <a:bevelT w="76200" h="76200" prst="circle"/>
            <a:contourClr>
              <a:srgbClr val="0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54" name="그림 20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015105" y="3623310"/>
            <a:ext cx="516255" cy="433705"/>
          </a:xfrm>
          <a:prstGeom prst="rect"/>
          <a:noFill/>
        </p:spPr>
      </p:pic>
      <p:pic>
        <p:nvPicPr>
          <p:cNvPr id="1055" name="그림 28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741795" y="1147445"/>
            <a:ext cx="4323715" cy="267525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3" name="Picture 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0" y="0"/>
            <a:ext cx="12193270" cy="6863715"/>
          </a:xfrm>
          <a:prstGeom prst="rect"/>
          <a:noFill/>
        </p:spPr>
      </p:pic>
      <p:sp>
        <p:nvSpPr>
          <p:cNvPr id="1031" name="Rect 0"/>
          <p:cNvSpPr txBox="1">
            <a:spLocks/>
          </p:cNvSpPr>
          <p:nvPr/>
        </p:nvSpPr>
        <p:spPr>
          <a:xfrm rot="0">
            <a:off x="8792845" y="-1270"/>
            <a:ext cx="194818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Hierarchy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35" name="Rect 0"/>
          <p:cNvSpPr txBox="1">
            <a:spLocks/>
          </p:cNvSpPr>
          <p:nvPr/>
        </p:nvSpPr>
        <p:spPr>
          <a:xfrm rot="0">
            <a:off x="1209675" y="1096645"/>
            <a:ext cx="442150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계층구조는 현재 게임 화면에 배치되어 있는 게임 오브젝트를 표시하고 관리하는 영역입니다.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45" name="Rect 0"/>
          <p:cNvSpPr txBox="1">
            <a:spLocks/>
          </p:cNvSpPr>
          <p:nvPr/>
        </p:nvSpPr>
        <p:spPr>
          <a:xfrm rot="0">
            <a:off x="1272540" y="4935855"/>
            <a:ext cx="443103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계층구조의 순서는 알파벳 순서로 정렬되며 게임 오브젝트 안에 게임 오브젝트를 넣을 수도 있습니다.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91" name="Rect 0"/>
          <p:cNvSpPr txBox="1">
            <a:spLocks/>
          </p:cNvSpPr>
          <p:nvPr/>
        </p:nvSpPr>
        <p:spPr>
          <a:xfrm rot="0">
            <a:off x="6873875" y="4105275"/>
            <a:ext cx="4207510" cy="17545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게임 오브젝트 안에 게임 오브젝트가 들어가게 되면 (상위 오브젝트) - (하위 오브젝트)로 분류됩니다.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/>
            </a:r>
            <a:br>
              <a:rPr lang="ko-KR" sz="1800">
                <a:latin typeface="맑은 고딕" charset="0"/>
                <a:ea typeface="맑은 고딕" charset="0"/>
              </a:rPr>
            </a:br>
            <a:r>
              <a:rPr lang="ko-KR" sz="1800">
                <a:latin typeface="맑은 고딕" charset="0"/>
                <a:ea typeface="맑은 고딕" charset="0"/>
              </a:rPr>
              <a:t>하위 오브젝트는 상위 오브젝트의 변화가 생기면 똑같이 영향을 받습니다.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97" name="그림 1" descr="C:/Users/Admin1/AppData/Roaming/PolarisOffice/ETemp/9284_9875952/fImage910422641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14120" y="2171700"/>
            <a:ext cx="1835150" cy="2696845"/>
          </a:xfrm>
          <a:prstGeom prst="roundRect"/>
          <a:solidFill>
            <a:srgbClr val="EDEDED"/>
          </a:solidFill>
        </p:spPr>
      </p:pic>
      <p:sp>
        <p:nvSpPr>
          <p:cNvPr id="1099" name="도형 3"/>
          <p:cNvSpPr>
            <a:spLocks/>
          </p:cNvSpPr>
          <p:nvPr/>
        </p:nvSpPr>
        <p:spPr>
          <a:xfrm rot="0">
            <a:off x="3238500" y="3371850"/>
            <a:ext cx="362585" cy="191135"/>
          </a:xfrm>
          <a:prstGeom prst="notchedRightArrow"/>
          <a:scene3d>
            <a:camera prst="orthographicFront"/>
            <a:lightRig rig="threePt" dir="t"/>
          </a:scene3d>
          <a:sp3d prstMaterial="warmMatte">
            <a:bevelT w="76200" h="76200" prst="circle"/>
            <a:contourClr>
              <a:srgbClr val="00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00" name="그림 5" descr="C:/Users/Admin1/AppData/Roaming/PolarisOffice/ETemp/9284_9875952/fImage2054942298467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3800475" y="2171700"/>
            <a:ext cx="1820545" cy="2706370"/>
          </a:xfrm>
          <a:prstGeom prst="roundRect"/>
          <a:solidFill>
            <a:srgbClr val="EDEDED"/>
          </a:solidFill>
        </p:spPr>
      </p:pic>
      <p:pic>
        <p:nvPicPr>
          <p:cNvPr id="1101" name="그림 6" descr="C:/Users/Admin1/AppData/Roaming/PolarisOffice/ETemp/9284_9875952/fImage134002306334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86575" y="1099820"/>
            <a:ext cx="2277745" cy="2921000"/>
          </a:xfrm>
          <a:prstGeom prst="roundRect"/>
          <a:solidFill>
            <a:srgbClr val="EDEDED"/>
          </a:solidFill>
        </p:spPr>
      </p:pic>
      <p:pic>
        <p:nvPicPr>
          <p:cNvPr id="1102" name="그림 8" descr="C:/Users/Admin1/AppData/Roaming/PolarisOffice/ETemp/9284_9875952/fImage20212336500.png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9372600" y="1557020"/>
            <a:ext cx="1696720" cy="214439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0" y="0"/>
            <a:ext cx="12192635" cy="6861810"/>
          </a:xfrm>
          <a:prstGeom prst="rect"/>
          <a:noFill/>
        </p:spPr>
      </p:pic>
      <p:sp>
        <p:nvSpPr>
          <p:cNvPr id="1031" name="Rect 0"/>
          <p:cNvSpPr txBox="1">
            <a:spLocks/>
          </p:cNvSpPr>
          <p:nvPr/>
        </p:nvSpPr>
        <p:spPr>
          <a:xfrm rot="0">
            <a:off x="8656955" y="3175"/>
            <a:ext cx="227584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Asset Store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35" name="Rect 0"/>
          <p:cNvSpPr txBox="1">
            <a:spLocks/>
          </p:cNvSpPr>
          <p:nvPr/>
        </p:nvSpPr>
        <p:spPr>
          <a:xfrm rot="0">
            <a:off x="1189355" y="1280795"/>
            <a:ext cx="4251325" cy="12007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에셋 스토어</a:t>
            </a:r>
            <a:r>
              <a:rPr lang="ko-KR" sz="1800">
                <a:latin typeface="맑은 고딕" charset="0"/>
                <a:ea typeface="맑은 고딕" charset="0"/>
              </a:rPr>
              <a:t>란?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그래픽, 사운드, 모델과 같은 리소스를 다운로드 받을 수 있는 유니티 전용 스토어입니다.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41" name="Rect 0"/>
          <p:cNvSpPr txBox="1">
            <a:spLocks/>
          </p:cNvSpPr>
          <p:nvPr/>
        </p:nvSpPr>
        <p:spPr>
          <a:xfrm rot="0">
            <a:off x="1181100" y="4899660"/>
            <a:ext cx="426783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에셋 스토어를 다운로드 할 때 유로 에셋과 무료 에셋이 존재합니다.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43" name="그림 4"/>
          <p:cNvPicPr>
            <a:picLocks noChangeAspect="1"/>
          </p:cNvPicPr>
          <p:nvPr/>
        </p:nvPicPr>
        <p:blipFill rotWithShape="1">
          <a:blip r:embed="rId1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7205345" y="1280795"/>
            <a:ext cx="4026535" cy="3616960"/>
          </a:xfrm>
          <a:prstGeom prst="rect"/>
          <a:noFill/>
        </p:spPr>
      </p:pic>
      <p:sp>
        <p:nvSpPr>
          <p:cNvPr id="1044" name="텍스트 상자 5"/>
          <p:cNvSpPr txBox="1">
            <a:spLocks/>
          </p:cNvSpPr>
          <p:nvPr/>
        </p:nvSpPr>
        <p:spPr>
          <a:xfrm rot="0">
            <a:off x="7192645" y="4895215"/>
            <a:ext cx="4028440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특정 항목만 선택해서 리소스를 다운로드 받을 수 있습니다.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45" name="그림 6"/>
          <p:cNvPicPr>
            <a:picLocks noChangeAspect="1"/>
          </p:cNvPicPr>
          <p:nvPr/>
        </p:nvPicPr>
        <p:blipFill rotWithShape="1">
          <a:blip r:embed="rId1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181100" y="2543175"/>
            <a:ext cx="4258945" cy="228727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3" name="Picture 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0" y="0"/>
            <a:ext cx="12192635" cy="6861810"/>
          </a:xfrm>
          <a:prstGeom prst="rect"/>
          <a:noFill/>
        </p:spPr>
      </p:pic>
      <p:sp>
        <p:nvSpPr>
          <p:cNvPr id="1031" name="Rect 0"/>
          <p:cNvSpPr txBox="1">
            <a:spLocks/>
          </p:cNvSpPr>
          <p:nvPr/>
        </p:nvSpPr>
        <p:spPr>
          <a:xfrm rot="0">
            <a:off x="8100695" y="-1270"/>
            <a:ext cx="3504565" cy="5556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Asset Serialization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45" name="Rect 0"/>
          <p:cNvSpPr txBox="1">
            <a:spLocks/>
          </p:cNvSpPr>
          <p:nvPr/>
        </p:nvSpPr>
        <p:spPr>
          <a:xfrm rot="0">
            <a:off x="1162050" y="4933950"/>
            <a:ext cx="442023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유니티에서 오브젝트 파일을 저장하는 방식은 바이너리, 텍스트, 바이너리 + 텍스트로 혼합한 방식이 있습니다.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76" name="텍스트 상자 4"/>
          <p:cNvSpPr txBox="1">
            <a:spLocks/>
          </p:cNvSpPr>
          <p:nvPr/>
        </p:nvSpPr>
        <p:spPr>
          <a:xfrm rot="0">
            <a:off x="7240270" y="3549650"/>
            <a:ext cx="3957955" cy="23082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바이너리 포맷의 형식은 사람이 이해하기 어렵고 github에 충돌이 발생했을 때 merge 과정이 굉장히 복잡해집니다.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그렇기 때문에 에셋 직렬화 방식은 Force Text 형식으로 통일하는 것을 권장합니다.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78" name="그림 7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157605" y="1000125"/>
            <a:ext cx="4434205" cy="3772535"/>
          </a:xfrm>
          <a:prstGeom prst="rect"/>
          <a:noFill/>
        </p:spPr>
      </p:pic>
      <p:sp>
        <p:nvSpPr>
          <p:cNvPr id="1079" name="도형 8"/>
          <p:cNvSpPr>
            <a:spLocks/>
          </p:cNvSpPr>
          <p:nvPr/>
        </p:nvSpPr>
        <p:spPr>
          <a:xfrm rot="0">
            <a:off x="3781425" y="1952625"/>
            <a:ext cx="1762760" cy="200660"/>
          </a:xfrm>
          <a:prstGeom prst="rect"/>
          <a:noFill/>
          <a:ln w="127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80" name="그림 11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7943850" y="989330"/>
            <a:ext cx="3249295" cy="1316990"/>
          </a:xfrm>
          <a:prstGeom prst="roundRect"/>
          <a:solidFill>
            <a:srgbClr val="EDEDED"/>
          </a:solidFill>
        </p:spPr>
      </p:pic>
      <p:pic>
        <p:nvPicPr>
          <p:cNvPr id="1081" name="그림 14"/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7934325" y="2400300"/>
            <a:ext cx="3255645" cy="1172845"/>
          </a:xfrm>
          <a:prstGeom prst="rect"/>
          <a:noFill/>
        </p:spPr>
      </p:pic>
      <p:sp>
        <p:nvSpPr>
          <p:cNvPr id="1082" name="도형 15"/>
          <p:cNvSpPr>
            <a:spLocks/>
          </p:cNvSpPr>
          <p:nvPr/>
        </p:nvSpPr>
        <p:spPr>
          <a:xfrm rot="0">
            <a:off x="7229475" y="1571625"/>
            <a:ext cx="505460" cy="1743710"/>
          </a:xfrm>
          <a:prstGeom prst="curvedRightArrow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3" name="Picture 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0" y="1905"/>
            <a:ext cx="12179300" cy="6862445"/>
          </a:xfrm>
          <a:prstGeom prst="rect"/>
          <a:noFill/>
        </p:spPr>
      </p:pic>
      <p:sp>
        <p:nvSpPr>
          <p:cNvPr id="1031" name="Rect 0"/>
          <p:cNvSpPr txBox="1">
            <a:spLocks/>
          </p:cNvSpPr>
          <p:nvPr/>
        </p:nvSpPr>
        <p:spPr>
          <a:xfrm>
            <a:off x="8160385" y="-1270"/>
            <a:ext cx="323977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meta file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35" name="Rect 0"/>
          <p:cNvSpPr txBox="1">
            <a:spLocks/>
          </p:cNvSpPr>
          <p:nvPr/>
        </p:nvSpPr>
        <p:spPr>
          <a:xfrm rot="0">
            <a:off x="1209675" y="1251585"/>
            <a:ext cx="3883025" cy="12007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메타 파일이</a:t>
            </a:r>
            <a:r>
              <a:rPr lang="ko-KR" sz="1800">
                <a:latin typeface="맑은 고딕" charset="0"/>
                <a:ea typeface="맑은 고딕" charset="0"/>
              </a:rPr>
              <a:t>란?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에셋을 식별할 수 있게 하는 값이며, 그 에셋에 대한 설정 값을 저장하는 파일입니다.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45" name="Rect 0"/>
          <p:cNvSpPr txBox="1">
            <a:spLocks/>
          </p:cNvSpPr>
          <p:nvPr/>
        </p:nvSpPr>
        <p:spPr>
          <a:xfrm rot="0">
            <a:off x="1221105" y="4763135"/>
            <a:ext cx="386270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만약, 메타 파일이 재생성하게 되면 설정 값이 바뀌게 되면 유니티에서 참조를 잃어버리게 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66" name="Rect 0"/>
          <p:cNvSpPr txBox="1">
            <a:spLocks/>
          </p:cNvSpPr>
          <p:nvPr/>
        </p:nvSpPr>
        <p:spPr>
          <a:xfrm rot="0">
            <a:off x="6845935" y="3934460"/>
            <a:ext cx="4307840" cy="17545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유니티 내부에서 설정을 변경할 때마다 메타 파일은 계속 갱신됩니다.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 메타 파일이 저장되는 시점은 유니티가 종료되는 시점과 프로젝트 전체를 저장하는 시점입니다.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75" name="그림 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13485" y="2528570"/>
            <a:ext cx="3870325" cy="1965960"/>
          </a:xfrm>
          <a:prstGeom prst="rect"/>
          <a:noFill/>
        </p:spPr>
      </p:pic>
      <p:pic>
        <p:nvPicPr>
          <p:cNvPr id="1076" name="그림 5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918325" y="1257935"/>
            <a:ext cx="1931670" cy="2419985"/>
          </a:xfrm>
          <a:prstGeom prst="rect"/>
          <a:noFill/>
        </p:spPr>
      </p:pic>
      <p:sp>
        <p:nvSpPr>
          <p:cNvPr id="1077" name="도형 6"/>
          <p:cNvSpPr>
            <a:spLocks/>
          </p:cNvSpPr>
          <p:nvPr/>
        </p:nvSpPr>
        <p:spPr>
          <a:xfrm rot="0">
            <a:off x="7153275" y="2675890"/>
            <a:ext cx="1290955" cy="191770"/>
          </a:xfrm>
          <a:prstGeom prst="rect"/>
          <a:noFill/>
          <a:ln w="1270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78" name="그림 12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222105" y="1254125"/>
            <a:ext cx="1935480" cy="2410460"/>
          </a:xfrm>
          <a:prstGeom prst="rect"/>
          <a:noFill/>
        </p:spPr>
      </p:pic>
      <p:sp>
        <p:nvSpPr>
          <p:cNvPr id="1079" name="도형 13"/>
          <p:cNvSpPr>
            <a:spLocks/>
          </p:cNvSpPr>
          <p:nvPr/>
        </p:nvSpPr>
        <p:spPr>
          <a:xfrm rot="0">
            <a:off x="9521825" y="1551940"/>
            <a:ext cx="1323340" cy="189230"/>
          </a:xfrm>
          <a:prstGeom prst="rect"/>
          <a:noFill/>
          <a:ln w="12700" cap="flat" cmpd="sng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3" name="Picture 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0" y="0"/>
            <a:ext cx="12192635" cy="6861810"/>
          </a:xfrm>
          <a:prstGeom prst="rect"/>
          <a:noFill/>
        </p:spPr>
      </p:pic>
      <p:sp>
        <p:nvSpPr>
          <p:cNvPr id="1031" name="Rect 0"/>
          <p:cNvSpPr txBox="1">
            <a:spLocks/>
          </p:cNvSpPr>
          <p:nvPr/>
        </p:nvSpPr>
        <p:spPr>
          <a:xfrm rot="0">
            <a:off x="8357235" y="-1270"/>
            <a:ext cx="298577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Asset Packages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35" name="Rect 0"/>
          <p:cNvSpPr txBox="1">
            <a:spLocks/>
          </p:cNvSpPr>
          <p:nvPr/>
        </p:nvSpPr>
        <p:spPr>
          <a:xfrm>
            <a:off x="1209675" y="1096645"/>
            <a:ext cx="440182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에셋 패키지란?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에셋 컬렉션을 공유하고 다시 활용할 수 있는 기능입니다.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45" name="Rect 0"/>
          <p:cNvSpPr txBox="1">
            <a:spLocks/>
          </p:cNvSpPr>
          <p:nvPr/>
        </p:nvSpPr>
        <p:spPr>
          <a:xfrm rot="0">
            <a:off x="1207135" y="5233035"/>
            <a:ext cx="4403090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Export Package는 해당 컬렉션만 체크하여 압축하고 저장할 수 있습니다.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66" name="Rect 0"/>
          <p:cNvSpPr txBox="1">
            <a:spLocks/>
          </p:cNvSpPr>
          <p:nvPr/>
        </p:nvSpPr>
        <p:spPr>
          <a:xfrm rot="0">
            <a:off x="6804025" y="4950460"/>
            <a:ext cx="426974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자신의 프로젝트 또는 다른 사람의 unity 프로젝트를 Import Package로 불러올 수 있습니다.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77" name="그림 1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12850" y="2153285"/>
            <a:ext cx="2030095" cy="2785110"/>
          </a:xfrm>
          <a:prstGeom prst="rect"/>
          <a:noFill/>
        </p:spPr>
      </p:pic>
      <p:sp>
        <p:nvSpPr>
          <p:cNvPr id="1078" name="도형 2"/>
          <p:cNvSpPr>
            <a:spLocks/>
          </p:cNvSpPr>
          <p:nvPr/>
        </p:nvSpPr>
        <p:spPr>
          <a:xfrm rot="0">
            <a:off x="1438275" y="3491230"/>
            <a:ext cx="923290" cy="109220"/>
          </a:xfrm>
          <a:prstGeom prst="rect"/>
          <a:noFill/>
          <a:ln w="127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79" name="그림 5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699510" y="2145030"/>
            <a:ext cx="1912620" cy="2768600"/>
          </a:xfrm>
          <a:prstGeom prst="rect"/>
          <a:noFill/>
        </p:spPr>
      </p:pic>
      <p:sp>
        <p:nvSpPr>
          <p:cNvPr id="1080" name="도형 6"/>
          <p:cNvSpPr>
            <a:spLocks/>
          </p:cNvSpPr>
          <p:nvPr/>
        </p:nvSpPr>
        <p:spPr>
          <a:xfrm rot="0">
            <a:off x="5245735" y="4572000"/>
            <a:ext cx="332740" cy="108585"/>
          </a:xfrm>
          <a:prstGeom prst="rect"/>
          <a:noFill/>
          <a:ln w="127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81" name="그림 7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1170" y="1089025"/>
            <a:ext cx="2030095" cy="2103755"/>
          </a:xfrm>
          <a:prstGeom prst="rect"/>
          <a:noFill/>
        </p:spPr>
      </p:pic>
      <p:sp>
        <p:nvSpPr>
          <p:cNvPr id="1082" name="도형 8"/>
          <p:cNvSpPr>
            <a:spLocks/>
          </p:cNvSpPr>
          <p:nvPr/>
        </p:nvSpPr>
        <p:spPr>
          <a:xfrm rot="0">
            <a:off x="7030085" y="1995170"/>
            <a:ext cx="923290" cy="108585"/>
          </a:xfrm>
          <a:prstGeom prst="rect"/>
          <a:noFill/>
          <a:ln w="127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83" name="그림 9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493885" y="1304925"/>
            <a:ext cx="1571625" cy="1688465"/>
          </a:xfrm>
          <a:prstGeom prst="rect"/>
          <a:noFill/>
        </p:spPr>
      </p:pic>
      <p:pic>
        <p:nvPicPr>
          <p:cNvPr id="1084" name="그림 10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4980" y="3374390"/>
            <a:ext cx="4248785" cy="147256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3" name="Picture 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0" y="0"/>
            <a:ext cx="12192635" cy="6862445"/>
          </a:xfrm>
          <a:prstGeom prst="rect"/>
          <a:noFill/>
        </p:spPr>
      </p:pic>
      <p:sp>
        <p:nvSpPr>
          <p:cNvPr id="1031" name="Rect 0"/>
          <p:cNvSpPr txBox="1">
            <a:spLocks/>
          </p:cNvSpPr>
          <p:nvPr/>
        </p:nvSpPr>
        <p:spPr>
          <a:xfrm rot="0">
            <a:off x="9143365" y="-1270"/>
            <a:ext cx="128143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Script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35" name="Rect 0"/>
          <p:cNvSpPr txBox="1">
            <a:spLocks/>
          </p:cNvSpPr>
          <p:nvPr/>
        </p:nvSpPr>
        <p:spPr>
          <a:xfrm>
            <a:off x="1209675" y="1096645"/>
            <a:ext cx="440245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스크립트란?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게임 오브젝트의 행동이나 관리를 할 수 있도록 제어하는 코드입니다.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45" name="Rect 0"/>
          <p:cNvSpPr txBox="1">
            <a:spLocks/>
          </p:cNvSpPr>
          <p:nvPr/>
        </p:nvSpPr>
        <p:spPr>
          <a:xfrm rot="0">
            <a:off x="1207135" y="5028565"/>
            <a:ext cx="4401820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모든 스크립트는 기본적으로 MonoBehaviour를 상속받고 있습니다.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91" name="텍스트 상자 22"/>
          <p:cNvSpPr txBox="1">
            <a:spLocks/>
          </p:cNvSpPr>
          <p:nvPr/>
        </p:nvSpPr>
        <p:spPr>
          <a:xfrm rot="0">
            <a:off x="6932295" y="4751070"/>
            <a:ext cx="442341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- 스크립트 인스턴스화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게임 오브젝트에 스크립트를 부착하여 동작을 수행하도록 하는 것입니다.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92" name="그림 1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981825" y="1103630"/>
            <a:ext cx="4438015" cy="1669415"/>
          </a:xfrm>
          <a:prstGeom prst="rect"/>
          <a:noFill/>
        </p:spPr>
      </p:pic>
      <p:pic>
        <p:nvPicPr>
          <p:cNvPr id="1093" name="그림 4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02690" y="2348865"/>
            <a:ext cx="2099945" cy="2551430"/>
          </a:xfrm>
          <a:prstGeom prst="rect"/>
          <a:noFill/>
        </p:spPr>
      </p:pic>
      <p:sp>
        <p:nvSpPr>
          <p:cNvPr id="1094" name="도형 5"/>
          <p:cNvSpPr>
            <a:spLocks/>
          </p:cNvSpPr>
          <p:nvPr/>
        </p:nvSpPr>
        <p:spPr>
          <a:xfrm rot="0">
            <a:off x="1418590" y="2772410"/>
            <a:ext cx="953135" cy="222885"/>
          </a:xfrm>
          <a:prstGeom prst="rect"/>
          <a:noFill/>
          <a:ln w="127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95" name="그림 8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921500" y="2984500"/>
            <a:ext cx="4434840" cy="1651000"/>
          </a:xfrm>
          <a:prstGeom prst="rect"/>
          <a:noFill/>
        </p:spPr>
      </p:pic>
      <p:pic>
        <p:nvPicPr>
          <p:cNvPr id="1096" name="그림 9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524250" y="2348865"/>
            <a:ext cx="2075180" cy="256222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3" name="Picture 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30480" y="0"/>
            <a:ext cx="12162155" cy="6863080"/>
          </a:xfrm>
          <a:prstGeom prst="rect"/>
          <a:noFill/>
        </p:spPr>
      </p:pic>
      <p:sp>
        <p:nvSpPr>
          <p:cNvPr id="1031" name="Rect 0"/>
          <p:cNvSpPr txBox="1">
            <a:spLocks/>
          </p:cNvSpPr>
          <p:nvPr/>
        </p:nvSpPr>
        <p:spPr>
          <a:xfrm rot="0">
            <a:off x="7926070" y="-1270"/>
            <a:ext cx="364490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Coordinate System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35" name="Rect 0"/>
          <p:cNvSpPr txBox="1">
            <a:spLocks/>
          </p:cNvSpPr>
          <p:nvPr/>
        </p:nvSpPr>
        <p:spPr>
          <a:xfrm rot="0">
            <a:off x="1209675" y="1096645"/>
            <a:ext cx="442722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유니티 좌표계는 왼손 좌표계를 사용하며 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엄지를 x축 방향, 검지를 y축 방향, 중지를 z축 방향으로 표시합니다.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45" name="Rect 0"/>
          <p:cNvSpPr txBox="1">
            <a:spLocks/>
          </p:cNvSpPr>
          <p:nvPr/>
        </p:nvSpPr>
        <p:spPr>
          <a:xfrm rot="0">
            <a:off x="1207135" y="4753610"/>
            <a:ext cx="4429760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왼손 좌표계는 화면을 바라보는 사람에게서 화면 방향으로 z축을 가리키게 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91" name="Rect 0"/>
          <p:cNvSpPr txBox="1">
            <a:spLocks/>
          </p:cNvSpPr>
          <p:nvPr/>
        </p:nvSpPr>
        <p:spPr>
          <a:xfrm rot="0">
            <a:off x="6932295" y="4751070"/>
            <a:ext cx="419925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오브젝트의 위치를 나타내는 좌표계로, 화면의 중심을 원점으로 (0, 0, 0)로 하는 3차원 좌표계입니다.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97" name="그림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4440" y="2295525"/>
            <a:ext cx="1935480" cy="2240280"/>
          </a:xfrm>
          <a:prstGeom prst="rect"/>
          <a:noFill/>
        </p:spPr>
      </p:pic>
      <p:pic>
        <p:nvPicPr>
          <p:cNvPr id="1098" name="그림 3" descr="C:/Users/Admin1/AppData/Roaming/PolarisOffice/ETemp/9284_9875952/fImage60681918467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932930" y="1094105"/>
            <a:ext cx="4208145" cy="1683385"/>
          </a:xfrm>
          <a:prstGeom prst="roundRect"/>
          <a:solidFill>
            <a:srgbClr val="EDEDED"/>
          </a:solidFill>
        </p:spPr>
      </p:pic>
      <p:pic>
        <p:nvPicPr>
          <p:cNvPr id="1099" name="그림 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556000" y="2277110"/>
            <a:ext cx="2047875" cy="2276475"/>
          </a:xfrm>
          <a:prstGeom prst="rect"/>
          <a:noFill/>
        </p:spPr>
      </p:pic>
      <p:pic>
        <p:nvPicPr>
          <p:cNvPr id="1100" name="그림 5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924675" y="2954655"/>
            <a:ext cx="4206875" cy="180086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3" name="Picture 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0" y="0"/>
            <a:ext cx="12192635" cy="6863080"/>
          </a:xfrm>
          <a:prstGeom prst="rect"/>
          <a:noFill/>
        </p:spPr>
      </p:pic>
      <p:sp>
        <p:nvSpPr>
          <p:cNvPr id="1031" name="Rect 0"/>
          <p:cNvSpPr txBox="1">
            <a:spLocks/>
          </p:cNvSpPr>
          <p:nvPr/>
        </p:nvSpPr>
        <p:spPr>
          <a:xfrm rot="0">
            <a:off x="8535670" y="-1270"/>
            <a:ext cx="266636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Console View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35" name="Rect 0"/>
          <p:cNvSpPr txBox="1">
            <a:spLocks/>
          </p:cNvSpPr>
          <p:nvPr/>
        </p:nvSpPr>
        <p:spPr>
          <a:xfrm rot="0">
            <a:off x="1209675" y="1096645"/>
            <a:ext cx="442023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콘솔 뷰는 로그나 에러를 출력하여 정보를 전달하는 뷰입니다.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45" name="Rect 0"/>
          <p:cNvSpPr txBox="1">
            <a:spLocks/>
          </p:cNvSpPr>
          <p:nvPr/>
        </p:nvSpPr>
        <p:spPr>
          <a:xfrm rot="0">
            <a:off x="1197610" y="3639185"/>
            <a:ext cx="4429760" cy="20313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Clear : 모든 로그를 삭제합니다.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Collapse : 같은 내용의 로그끼리 묶어서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출력합니다.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Clear on Play : 플레이하기 전에 쌓여있던 모든 로그를 삭제합니다.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91" name="Rect 0"/>
          <p:cNvSpPr txBox="1">
            <a:spLocks/>
          </p:cNvSpPr>
          <p:nvPr/>
        </p:nvSpPr>
        <p:spPr>
          <a:xfrm rot="0">
            <a:off x="6913245" y="1141095"/>
            <a:ext cx="4199255" cy="45231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Error Pause : 플레이 중 에러가 발생하면 일시 정지합니다.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Editor : 유니티 에디터 외부의 기기에서 원격 로그를 받습니다.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일반 로그 (회색) : 일반적인 기록 정보를 출력하는 로그입니다.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경고 로그 (노란색) : 권장할만한 수정사항, 더 나은 구현 방법, 주의 사항을 표시할 때 발생하는 로그입니다.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에러 로그 (빨간색) : 잘못된 문법이나 접근으로 명령을 실행할 수 없는 문제가 생겼을 때 발생하는 로그입니다.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01" name="그림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14120" y="1885950"/>
            <a:ext cx="4415790" cy="172466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3" name="Picture 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0" y="0"/>
            <a:ext cx="12192635" cy="6863080"/>
          </a:xfrm>
          <a:prstGeom prst="rect"/>
          <a:noFill/>
        </p:spPr>
      </p:pic>
      <p:sp>
        <p:nvSpPr>
          <p:cNvPr id="1031" name="Rect 0"/>
          <p:cNvSpPr txBox="1">
            <a:spLocks/>
          </p:cNvSpPr>
          <p:nvPr/>
        </p:nvSpPr>
        <p:spPr>
          <a:xfrm rot="0">
            <a:off x="8891905" y="-1270"/>
            <a:ext cx="188658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3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Inspector</a:t>
            </a:r>
            <a:endParaRPr lang="ko-KR" altLang="en-US" sz="30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35" name="Rect 0"/>
          <p:cNvSpPr txBox="1">
            <a:spLocks/>
          </p:cNvSpPr>
          <p:nvPr/>
        </p:nvSpPr>
        <p:spPr>
          <a:xfrm rot="0">
            <a:off x="1209675" y="1096645"/>
            <a:ext cx="4420870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인스펙터는 게임 오브젝트에 포함되어 있는 컴포넌트의 정보를 나타냅니다.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45" name="Rect 0"/>
          <p:cNvSpPr txBox="1">
            <a:spLocks/>
          </p:cNvSpPr>
          <p:nvPr/>
        </p:nvSpPr>
        <p:spPr>
          <a:xfrm rot="0">
            <a:off x="1272540" y="4935855"/>
            <a:ext cx="4430395" cy="9239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게임 오브젝트 마다 필요한 컴포넌트가 부착되어 있으며, 컴포넌트를 추가하거나 삭제도 할 수 있습니다.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91" name="Rect 0"/>
          <p:cNvSpPr txBox="1">
            <a:spLocks/>
          </p:cNvSpPr>
          <p:nvPr/>
        </p:nvSpPr>
        <p:spPr>
          <a:xfrm rot="0">
            <a:off x="6883400" y="4657725"/>
            <a:ext cx="4206875" cy="12007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게임 오브젝트에 스크립트를 부착하여 원하는 오브젝트를 선택하여 지정할 수 있으며, 이동 속도를 설정하여 조절할 수도 있습니다.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092" name="그림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051175" y="1943735"/>
            <a:ext cx="2311400" cy="2776220"/>
          </a:xfrm>
          <a:prstGeom prst="rect"/>
          <a:noFill/>
        </p:spPr>
      </p:pic>
      <p:pic>
        <p:nvPicPr>
          <p:cNvPr id="1093" name="그림 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69365" y="2277745"/>
            <a:ext cx="1184275" cy="882015"/>
          </a:xfrm>
          <a:prstGeom prst="rect"/>
          <a:noFill/>
        </p:spPr>
      </p:pic>
      <p:pic>
        <p:nvPicPr>
          <p:cNvPr id="1094" name="그림 3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70000" y="3704590"/>
            <a:ext cx="1182370" cy="636270"/>
          </a:xfrm>
          <a:prstGeom prst="roundRect"/>
          <a:solidFill>
            <a:srgbClr val="EDEDED"/>
          </a:solidFill>
        </p:spPr>
      </p:pic>
      <p:pic>
        <p:nvPicPr>
          <p:cNvPr id="1096" name="그림 8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82765" y="1089025"/>
            <a:ext cx="4215765" cy="342582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 default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 default" id="{818DEC19-8B33-44C4-83AA-7EB7D193A35B}" vid="{060764A4-4300-461F-A4AB-3F9924E9AB0E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Company>Microsoft</Company>
  <DocSecurity>0</DocSecurity>
  <HyperlinksChanged>false</HyperlinksChanged>
  <Lines>0</Lines>
  <LinksUpToDate>false</LinksUpToDate>
  <Pages>10</Pages>
  <Paragraphs>11</Paragraphs>
  <Words>29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SGA</dc:creator>
  <cp:lastModifiedBy>Killer Based</cp:lastModifiedBy>
  <dc:title>PowerPoint 프레젠테이션</dc:title>
  <cp:version>9.103.96.45032</cp:version>
  <dcterms:modified xsi:type="dcterms:W3CDTF">2020-11-06T09:17:06Z</dcterms:modified>
</cp:coreProperties>
</file>