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93" r:id="rId12"/>
  </p:sldMasterIdLst>
  <p:notesMasterIdLst>
    <p:notesMasterId r:id="rId14"/>
  </p:notesMasterIdLst>
  <p:sldIdLst>
    <p:sldId id="315" r:id="rId16"/>
    <p:sldId id="327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9" r:id="rId26"/>
    <p:sldId id="33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11" Type="http://schemas.openxmlformats.org/officeDocument/2006/relationships/image" Target="../media/fImage1850021841.png"></Relationship><Relationship Id="rId12" Type="http://schemas.openxmlformats.org/officeDocument/2006/relationships/image" Target="../media/fImage191382218467.png"></Relationship><Relationship Id="rId17" Type="http://schemas.openxmlformats.org/officeDocument/2006/relationships/image" Target="../media/fImage351314041.png"></Relationship><Relationship Id="rId18" Type="http://schemas.openxmlformats.org/officeDocument/2006/relationships/image" Target="../media/fImage47872308467.png"></Relationship><Relationship Id="rId1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32902405724.png"></Relationship><Relationship Id="rId3" Type="http://schemas.openxmlformats.org/officeDocument/2006/relationships/image" Target="../media/fImage218652421478.png"></Relationship><Relationship Id="rId4" Type="http://schemas.openxmlformats.org/officeDocument/2006/relationships/image" Target="../media/fImage65832439358.png"></Relationship><Relationship Id="rId5" Type="http://schemas.openxmlformats.org/officeDocument/2006/relationships/image" Target="../media/fImage20682446962.png"></Relationship><Relationship Id="rId6" Type="http://schemas.openxmlformats.org/officeDocument/2006/relationships/image" Target="../media/fImage66202454464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69224541.png"></Relationship><Relationship Id="rId3" Type="http://schemas.openxmlformats.org/officeDocument/2006/relationships/image" Target="../media/fImage180682468467.png"></Relationship><Relationship Id="rId4" Type="http://schemas.openxmlformats.org/officeDocument/2006/relationships/image" Target="../media/fImage76422476334.png"></Relationship><Relationship Id="rId5" Type="http://schemas.openxmlformats.org/officeDocument/2006/relationships/image" Target="../media/fImage252452526500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5032669169.png"></Relationship><Relationship Id="rId3" Type="http://schemas.openxmlformats.org/officeDocument/2006/relationships/image" Target="../media/fImage44242675724.png"></Relationship><Relationship Id="rId4" Type="http://schemas.openxmlformats.org/officeDocument/2006/relationships/image" Target="../media/fImage250552681478.png"></Relationship><Relationship Id="rId5" Type="http://schemas.openxmlformats.org/officeDocument/2006/relationships/notesSlide" Target="../notesSlides/notesSlide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24692249169.png"></Relationship><Relationship Id="rId3" Type="http://schemas.openxmlformats.org/officeDocument/2006/relationships/image" Target="../media/fImage14202275724.png"></Relationship><Relationship Id="rId4" Type="http://schemas.openxmlformats.org/officeDocument/2006/relationships/image" Target="../media/fImage47152316334.png"></Relationship><Relationship Id="rId5" Type="http://schemas.openxmlformats.org/officeDocument/2006/relationships/image" Target="../media/fImage416422281478.png"></Relationship><Relationship Id="rId6" Type="http://schemas.openxmlformats.org/officeDocument/2006/relationships/image" Target="../media/fImage22912299358.png"></Relationship><Relationship Id="rId7" Type="http://schemas.openxmlformats.org/officeDocument/2006/relationships/notesSlide" Target="../notesSlides/notesSlide2.xml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10" Type="http://schemas.openxmlformats.org/officeDocument/2006/relationships/image" Target="../media/fImage69782306962.png"></Relationship><Relationship Id="rId11" Type="http://schemas.openxmlformats.org/officeDocument/2006/relationships/image" Target="../media/fImage56882376500.png"></Relationship><Relationship Id="rId12" Type="http://schemas.openxmlformats.org/officeDocument/2006/relationships/image" Target="../media/fImage13818322491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9" Type="http://schemas.openxmlformats.org/officeDocument/2006/relationships/image" Target="../media/fImage174903232995.png"></Relationship><Relationship Id="rId10" Type="http://schemas.openxmlformats.org/officeDocument/2006/relationships/image" Target="../media/fImage179493241942.png"></Relationship><Relationship Id="rId11" Type="http://schemas.openxmlformats.org/officeDocument/2006/relationships/image" Target="../media/fImage215422449169.png"></Relationship><Relationship Id="rId12" Type="http://schemas.openxmlformats.org/officeDocument/2006/relationships/image" Target="../media/fImage131882455724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8" Type="http://schemas.openxmlformats.org/officeDocument/2006/relationships/image" Target="../media/fImage177733304604.png"></Relationship><Relationship Id="rId9" Type="http://schemas.openxmlformats.org/officeDocument/2006/relationships/image" Target="../media/fImage179693313902.png"></Relationship><Relationship Id="rId10" Type="http://schemas.openxmlformats.org/officeDocument/2006/relationships/image" Target="../media/fImage191382218467.png"></Relationship><Relationship Id="rId11" Type="http://schemas.openxmlformats.org/officeDocument/2006/relationships/image" Target="../media/fImage43432481478.png"></Relationship><Relationship Id="rId12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207020141.png"></Relationship><Relationship Id="rId8" Type="http://schemas.openxmlformats.org/officeDocument/2006/relationships/image" Target="../media/fImage162532058467.png"></Relationship><Relationship Id="rId11" Type="http://schemas.openxmlformats.org/officeDocument/2006/relationships/image" Target="../media/fImage48432509358.png"></Relationship><Relationship Id="rId12" Type="http://schemas.openxmlformats.org/officeDocument/2006/relationships/image" Target="../media/fImage121222526962.png"></Relationship><Relationship Id="rId1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10" Type="http://schemas.openxmlformats.org/officeDocument/2006/relationships/notesSlide" Target="../notesSlides/notesSlide7.xml"></Relationship><Relationship Id="rId15" Type="http://schemas.openxmlformats.org/officeDocument/2006/relationships/image" Target="../media/fImage56242544464.png"></Relationship><Relationship Id="rId16" Type="http://schemas.openxmlformats.org/officeDocument/2006/relationships/image" Target="../media/fImage57802555705.png"></Relationship><Relationship Id="rId17" Type="http://schemas.openxmlformats.org/officeDocument/2006/relationships/image" Target="../media/fImage85062588145.png"></Relationship><Relationship Id="rId18" Type="http://schemas.openxmlformats.org/officeDocument/2006/relationships/image" Target="../media/fImage254542603281.png"></Relationship><Relationship Id="rId1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52252156962.png"></Relationship><Relationship Id="rId9" Type="http://schemas.openxmlformats.org/officeDocument/2006/relationships/image" Target="../media/fImage44242164464.png"></Relationship><Relationship Id="rId10" Type="http://schemas.openxmlformats.org/officeDocument/2006/relationships/image" Target="../media/fImage126892185705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10" Type="http://schemas.openxmlformats.org/officeDocument/2006/relationships/image" Target="../media/fImage67822616827.png"></Relationship><Relationship Id="rId11" Type="http://schemas.openxmlformats.org/officeDocument/2006/relationships/image" Target="../media/fImage62542629961.png"></Relationship><Relationship Id="rId12" Type="http://schemas.openxmlformats.org/officeDocument/2006/relationships/image" Target="../media/fImage632914441.png"></Relationship><Relationship Id="rId13" Type="http://schemas.openxmlformats.org/officeDocument/2006/relationships/image" Target="../media/fImage31881478467.png"></Relationship><Relationship Id="rId14" Type="http://schemas.openxmlformats.org/officeDocument/2006/relationships/image" Target="../media/fImage63291486334.png"></Relationship><Relationship Id="rId15" Type="http://schemas.openxmlformats.org/officeDocument/2006/relationships/image" Target="../media/fImage31881496500.png"></Relationship><Relationship Id="rId16" Type="http://schemas.openxmlformats.org/officeDocument/2006/relationships/image" Target="../media/fImage134151509169.png"></Relationship><Relationship Id="rId1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5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0330" y="1357630"/>
            <a:ext cx="2423160" cy="3457575"/>
          </a:xfrm>
          <a:prstGeom prst="roundRect"/>
          <a:solidFill>
            <a:srgbClr val="EDEDED"/>
          </a:solidFill>
        </p:spPr>
      </p:pic>
      <p:sp>
        <p:nvSpPr>
          <p:cNvPr id="36" name="텍스트 상자 6"/>
          <p:cNvSpPr txBox="1">
            <a:spLocks/>
          </p:cNvSpPr>
          <p:nvPr/>
        </p:nvSpPr>
        <p:spPr>
          <a:xfrm rot="0">
            <a:off x="1367790" y="5080000"/>
            <a:ext cx="40017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UI</a:t>
            </a:r>
            <a:r>
              <a:rPr lang="ko-KR" sz="1800">
                <a:latin typeface="맑은 고딕" charset="0"/>
                <a:ea typeface="맑은 고딕" charset="0"/>
              </a:rPr>
              <a:t>에서 </a:t>
            </a:r>
            <a:r>
              <a:rPr lang="ko-KR" sz="1800">
                <a:latin typeface="맑은 고딕" charset="0"/>
                <a:ea typeface="맑은 고딕" charset="0"/>
              </a:rPr>
              <a:t>Image를 생성하고 </a:t>
            </a:r>
            <a:r>
              <a:rPr lang="ko-KR" sz="1800">
                <a:latin typeface="맑은 고딕" charset="0"/>
                <a:ea typeface="맑은 고딕" charset="0"/>
              </a:rPr>
              <a:t>이름을 Window로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7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99605" y="1350645"/>
            <a:ext cx="2301240" cy="2286635"/>
          </a:xfrm>
          <a:prstGeom prst="roundRect"/>
          <a:solidFill>
            <a:srgbClr val="EDEDED"/>
          </a:solidFill>
        </p:spPr>
      </p:pic>
      <p:sp>
        <p:nvSpPr>
          <p:cNvPr id="41" name="텍스트 상자 18"/>
          <p:cNvSpPr txBox="1">
            <a:spLocks/>
          </p:cNvSpPr>
          <p:nvPr/>
        </p:nvSpPr>
        <p:spPr>
          <a:xfrm rot="0">
            <a:off x="7009130" y="3699510"/>
            <a:ext cx="39458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Window 오브젝트의 하위 오브젝트로 Button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Close Button이라는 이름으로 정의하고 Button 오브젝트 하위에 있는 텍스트의 이름을 Close Text로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5585" y="2519680"/>
            <a:ext cx="1323975" cy="1152525"/>
          </a:xfrm>
          <a:prstGeom prst="roundRect"/>
          <a:solidFill>
            <a:srgbClr val="EDEDED"/>
          </a:solidFill>
        </p:spPr>
      </p:pic>
      <p:pic>
        <p:nvPicPr>
          <p:cNvPr id="44" name="그림 1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1195" y="1783715"/>
            <a:ext cx="1381760" cy="14204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701790" y="5495290"/>
            <a:ext cx="41573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Text를 생성하고 File Data라는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94790"/>
            <a:ext cx="4140200" cy="1086485"/>
          </a:xfrm>
          <a:prstGeom prst="roundRect"/>
          <a:solidFill>
            <a:srgbClr val="EDEDED"/>
          </a:solidFill>
        </p:spPr>
      </p:pic>
      <p:sp>
        <p:nvSpPr>
          <p:cNvPr id="85" name="텍스트 상자 23"/>
          <p:cNvSpPr txBox="1">
            <a:spLocks/>
          </p:cNvSpPr>
          <p:nvPr/>
        </p:nvSpPr>
        <p:spPr>
          <a:xfrm rot="0">
            <a:off x="1238250" y="265747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Open Button의 On Click(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6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5600" y="1506220"/>
            <a:ext cx="2707640" cy="3811270"/>
          </a:xfrm>
          <a:prstGeom prst="roundRect"/>
          <a:solidFill>
            <a:srgbClr val="EDEDED"/>
          </a:solidFill>
        </p:spPr>
      </p:pic>
      <p:pic>
        <p:nvPicPr>
          <p:cNvPr id="87" name="그림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2470" y="2251710"/>
            <a:ext cx="1257300" cy="2364105"/>
          </a:xfrm>
          <a:prstGeom prst="roundRect"/>
          <a:solidFill>
            <a:srgbClr val="EDEDED"/>
          </a:solidFill>
        </p:spPr>
      </p:pic>
      <p:pic>
        <p:nvPicPr>
          <p:cNvPr id="88" name="그림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4044950"/>
            <a:ext cx="802640" cy="1021715"/>
          </a:xfrm>
          <a:prstGeom prst="roundRect"/>
          <a:solidFill>
            <a:srgbClr val="EDEDED"/>
          </a:solidFill>
        </p:spPr>
      </p:pic>
      <p:pic>
        <p:nvPicPr>
          <p:cNvPr id="89" name="그림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3759835"/>
            <a:ext cx="2810510" cy="1593215"/>
          </a:xfrm>
          <a:prstGeom prst="roundRect"/>
          <a:solidFill>
            <a:srgbClr val="EDEDED"/>
          </a:solidFill>
        </p:spPr>
      </p:pic>
      <p:cxnSp>
        <p:nvCxnSpPr>
          <p:cNvPr id="90" name="도형 36"/>
          <p:cNvCxnSpPr/>
          <p:nvPr/>
        </p:nvCxnSpPr>
        <p:spPr>
          <a:xfrm rot="0" flipH="1">
            <a:off x="3446780" y="4555490"/>
            <a:ext cx="1125855" cy="6159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텍스트 상자 37"/>
          <p:cNvSpPr txBox="1">
            <a:spLocks/>
          </p:cNvSpPr>
          <p:nvPr/>
        </p:nvSpPr>
        <p:spPr>
          <a:xfrm rot="0">
            <a:off x="1240790" y="5491480"/>
            <a:ext cx="41313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FileLoad 스크립트를 생성하고 File Manager에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16725" y="5146040"/>
            <a:ext cx="40430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File Manager 오브젝트에 있는 FileLoad 스크립트에 path와 TextGUI를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40790" y="3288665"/>
            <a:ext cx="413004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FileLoad 스크립트에서 텍스트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파일의 경로를 지정하기 위한 string 변수도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Start( ) 함수에서 텍스트 배열의 길이만큼 텍스트 파일에 저장한 데이터를 출력하도록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2" name="그림 1" descr="C:/Users/Admin1/AppData/Roaming/PolarisOffice/ETemp/24400_17556656/fImage769224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1390650"/>
            <a:ext cx="4120515" cy="1835150"/>
          </a:xfrm>
          <a:prstGeom prst="roundRect"/>
          <a:solidFill>
            <a:srgbClr val="EDEDED"/>
          </a:solidFill>
        </p:spPr>
      </p:pic>
      <p:pic>
        <p:nvPicPr>
          <p:cNvPr id="93" name="그림 4" descr="C:/Users/Admin1/AppData/Roaming/PolarisOffice/ETemp/24400_17556656/fImage1806824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1650" y="1390015"/>
            <a:ext cx="2854960" cy="1379855"/>
          </a:xfrm>
          <a:prstGeom prst="roundRect"/>
          <a:solidFill>
            <a:srgbClr val="EDEDED"/>
          </a:solidFill>
        </p:spPr>
      </p:pic>
      <p:pic>
        <p:nvPicPr>
          <p:cNvPr id="94" name="그림 7" descr="C:/Users/Admin1/AppData/Roaming/PolarisOffice/ETemp/24400_17556656/fImage764224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93190"/>
            <a:ext cx="1136650" cy="1368425"/>
          </a:xfrm>
          <a:prstGeom prst="roundRect"/>
          <a:solidFill>
            <a:srgbClr val="EDEDED"/>
          </a:solidFill>
        </p:spPr>
      </p:pic>
      <p:cxnSp>
        <p:nvCxnSpPr>
          <p:cNvPr id="95" name="도형 10"/>
          <p:cNvCxnSpPr/>
          <p:nvPr/>
        </p:nvCxnSpPr>
        <p:spPr>
          <a:xfrm rot="0" flipV="1">
            <a:off x="7714615" y="1912620"/>
            <a:ext cx="3209290" cy="2832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11"/>
          <p:cNvCxnSpPr/>
          <p:nvPr/>
        </p:nvCxnSpPr>
        <p:spPr>
          <a:xfrm rot="0">
            <a:off x="7914005" y="2070735"/>
            <a:ext cx="3009900" cy="755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12"/>
          <p:cNvCxnSpPr/>
          <p:nvPr/>
        </p:nvCxnSpPr>
        <p:spPr>
          <a:xfrm rot="0" flipV="1">
            <a:off x="7789545" y="2020570"/>
            <a:ext cx="3134360" cy="4165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16" descr="C:/Users/Admin1/AppData/Roaming/PolarisOffice/ETemp/24400_17556656/fImage2524525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2950845"/>
            <a:ext cx="4161155" cy="21126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83" name="Rect 0"/>
          <p:cNvSpPr txBox="1">
            <a:spLocks/>
          </p:cNvSpPr>
          <p:nvPr/>
        </p:nvSpPr>
        <p:spPr>
          <a:xfrm rot="0">
            <a:off x="6808470" y="4871720"/>
            <a:ext cx="40430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Window 오브젝트를 선택하고 Source Image에 Project 폴더에 있는 Texture의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Rect 0"/>
          <p:cNvSpPr txBox="1">
            <a:spLocks/>
          </p:cNvSpPr>
          <p:nvPr/>
        </p:nvSpPr>
        <p:spPr>
          <a:xfrm rot="0">
            <a:off x="1240790" y="4036695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텍스트 파일을 불러오기 위해 Project 폴더에서 File에 텍스트 파일을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경로는 상대 경로로 설정하였고, 파일의 이름과 폴더의 이름을 정확하게 넣어주어야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19" descr="C:/Users/Admin1/AppData/Roaming/PolarisOffice/ETemp/24400_17556656/fImage4503266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391920"/>
            <a:ext cx="4121150" cy="2590800"/>
          </a:xfrm>
          <a:prstGeom prst="roundRect"/>
          <a:solidFill>
            <a:srgbClr val="EDEDED"/>
          </a:solidFill>
        </p:spPr>
      </p:pic>
      <p:pic>
        <p:nvPicPr>
          <p:cNvPr id="100" name="그림 22" descr="C:/Users/Admin1/AppData/Roaming/PolarisOffice/ETemp/24400_17556656/fImage4424267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995" y="3545205"/>
            <a:ext cx="4048125" cy="1160780"/>
          </a:xfrm>
          <a:prstGeom prst="roundRect"/>
          <a:solidFill>
            <a:srgbClr val="EDEDED"/>
          </a:solidFill>
        </p:spPr>
      </p:pic>
      <p:pic>
        <p:nvPicPr>
          <p:cNvPr id="101" name="그림 23" descr="C:/Users/Admin1/AppData/Roaming/PolarisOffice/ETemp/24400_17556656/fImage25055268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394460"/>
            <a:ext cx="4052570" cy="2039620"/>
          </a:xfrm>
          <a:prstGeom prst="roundRect"/>
          <a:solidFill>
            <a:srgbClr val="EDEDED"/>
          </a:solidFill>
        </p:spPr>
      </p:pic>
      <p:cxnSp>
        <p:nvCxnSpPr>
          <p:cNvPr id="102" name="도형 28"/>
          <p:cNvCxnSpPr/>
          <p:nvPr/>
        </p:nvCxnSpPr>
        <p:spPr>
          <a:xfrm rot="0" flipV="1">
            <a:off x="8138795" y="2352675"/>
            <a:ext cx="2660650" cy="14636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0725" y="424180"/>
            <a:ext cx="3123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latin typeface="맑은 고딕" charset="0"/>
                <a:ea typeface="맑은 고딕" charset="0"/>
              </a:rPr>
              <a:t>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74470" y="1282065"/>
            <a:ext cx="2639695" cy="3117215"/>
          </a:xfrm>
          <a:prstGeom prst="roundRect"/>
          <a:solidFill>
            <a:srgbClr val="EDEDED"/>
          </a:solidFill>
        </p:spPr>
      </p:pic>
      <p:sp>
        <p:nvSpPr>
          <p:cNvPr id="41" name="Rect 0"/>
          <p:cNvSpPr txBox="1">
            <a:spLocks/>
          </p:cNvSpPr>
          <p:nvPr/>
        </p:nvSpPr>
        <p:spPr>
          <a:xfrm rot="0">
            <a:off x="1475740" y="4462145"/>
            <a:ext cx="39027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애니메이터 컨트롤러를 생성</a:t>
            </a:r>
            <a:r>
              <a:rPr lang="ko-KR" sz="1800">
                <a:latin typeface="맑은 고딕" charset="0"/>
                <a:ea typeface="맑은 고딕" charset="0"/>
              </a:rPr>
              <a:t>하고 이름을 Animator Controller로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Window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93895" y="3359785"/>
            <a:ext cx="736600" cy="736600"/>
          </a:xfrm>
          <a:prstGeom prst="roundRect"/>
          <a:solidFill>
            <a:srgbClr val="EDEDED"/>
          </a:solidFill>
        </p:spPr>
      </p:pic>
      <p:pic>
        <p:nvPicPr>
          <p:cNvPr id="43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6575" y="1472565"/>
            <a:ext cx="1031240" cy="1532890"/>
          </a:xfrm>
          <a:prstGeom prst="roundRect"/>
          <a:solidFill>
            <a:srgbClr val="EDEDED"/>
          </a:solidFill>
        </p:spPr>
      </p:pic>
      <p:sp>
        <p:nvSpPr>
          <p:cNvPr id="45" name="텍스트 상자 23"/>
          <p:cNvSpPr txBox="1">
            <a:spLocks/>
          </p:cNvSpPr>
          <p:nvPr/>
        </p:nvSpPr>
        <p:spPr>
          <a:xfrm rot="0">
            <a:off x="7253605" y="5163185"/>
            <a:ext cx="37706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Animation을 2개 생성한 다음 이름을 Close와 Open으로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42810" y="1283970"/>
            <a:ext cx="3782695" cy="3721735"/>
          </a:xfrm>
          <a:prstGeom prst="roundRect"/>
          <a:solidFill>
            <a:srgbClr val="EDEDED"/>
          </a:solidFill>
        </p:spPr>
      </p:pic>
      <p:pic>
        <p:nvPicPr>
          <p:cNvPr id="47" name="그림 2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460615" y="4226560"/>
            <a:ext cx="1671955" cy="5664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419735"/>
            <a:ext cx="31305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1264285" y="4471035"/>
            <a:ext cx="41224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그다음 Animator 컨트롤러를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Blend Layer</a:t>
            </a:r>
            <a:r>
              <a:rPr lang="ko-KR" sz="1800">
                <a:latin typeface="맑은 고딕" charset="0"/>
                <a:ea typeface="맑은 고딕" charset="0"/>
              </a:rPr>
              <a:t>에서 Open 애니메이션과 Close 애니메이션을</a:t>
            </a:r>
            <a:r>
              <a:rPr lang="ko-KR"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4285" y="1362075"/>
            <a:ext cx="4114165" cy="2933700"/>
          </a:xfrm>
          <a:prstGeom prst="roundRect"/>
          <a:solidFill>
            <a:srgbClr val="EDEDED"/>
          </a:solidFill>
        </p:spPr>
      </p:pic>
      <p:pic>
        <p:nvPicPr>
          <p:cNvPr id="40" name="그림 2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56995"/>
            <a:ext cx="4105275" cy="903605"/>
          </a:xfrm>
          <a:prstGeom prst="roundRect"/>
          <a:solidFill>
            <a:srgbClr val="EDEDED"/>
          </a:solidFill>
        </p:spPr>
      </p:pic>
      <p:sp>
        <p:nvSpPr>
          <p:cNvPr id="41" name="텍스트 상자 29"/>
          <p:cNvSpPr txBox="1">
            <a:spLocks/>
          </p:cNvSpPr>
          <p:nvPr/>
        </p:nvSpPr>
        <p:spPr>
          <a:xfrm rot="0">
            <a:off x="6817360" y="4464685"/>
            <a:ext cx="41224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프로젝트 폴더에 Animator에 Open 애니메이션을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Open 애니메이션의 녹화를 시작합니다.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3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2433320"/>
            <a:ext cx="4109720" cy="1853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31"/>
          <p:cNvSpPr txBox="1">
            <a:spLocks/>
          </p:cNvSpPr>
          <p:nvPr/>
        </p:nvSpPr>
        <p:spPr>
          <a:xfrm rot="0">
            <a:off x="1182370" y="4683125"/>
            <a:ext cx="419608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마우스로 키 프레임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키 프레임 단위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0초일 때 크기를 0,0,0으로 설정하고 0.45초일 때 1,1,1로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4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5545" y="1388110"/>
            <a:ext cx="4184015" cy="1539240"/>
          </a:xfrm>
          <a:prstGeom prst="rect"/>
          <a:noFill/>
        </p:spPr>
      </p:pic>
      <p:pic>
        <p:nvPicPr>
          <p:cNvPr id="51" name="그림 4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6180" y="3108960"/>
            <a:ext cx="4183380" cy="1431290"/>
          </a:xfrm>
          <a:prstGeom prst="roundRect"/>
          <a:solidFill>
            <a:srgbClr val="EDEDED"/>
          </a:solidFill>
        </p:spPr>
      </p:pic>
      <p:sp>
        <p:nvSpPr>
          <p:cNvPr id="52" name="텍스트 상자 42"/>
          <p:cNvSpPr txBox="1">
            <a:spLocks/>
          </p:cNvSpPr>
          <p:nvPr/>
        </p:nvSpPr>
        <p:spPr>
          <a:xfrm rot="0">
            <a:off x="6832600" y="2976245"/>
            <a:ext cx="40011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Open 애니메이션의 </a:t>
            </a:r>
            <a:r>
              <a:rPr lang="ko-KR" sz="1800">
                <a:latin typeface="맑은 고딕" charset="0"/>
                <a:ea typeface="맑은 고딕" charset="0"/>
              </a:rPr>
              <a:t>녹화를 종료하고 </a:t>
            </a:r>
            <a:r>
              <a:rPr lang="ko-KR" sz="1800">
                <a:latin typeface="맑은 고딕" charset="0"/>
                <a:ea typeface="맑은 고딕" charset="0"/>
              </a:rPr>
              <a:t>애니메이션을 </a:t>
            </a:r>
            <a:r>
              <a:rPr lang="ko-KR" sz="1800">
                <a:latin typeface="맑은 고딕" charset="0"/>
                <a:ea typeface="맑은 고딕" charset="0"/>
              </a:rPr>
              <a:t>Close로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86205"/>
            <a:ext cx="4009390" cy="1524000"/>
          </a:xfrm>
          <a:prstGeom prst="rect"/>
          <a:noFill/>
        </p:spPr>
      </p:pic>
      <p:pic>
        <p:nvPicPr>
          <p:cNvPr id="54" name="그림 4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4041140"/>
            <a:ext cx="4001770" cy="1285240"/>
          </a:xfrm>
          <a:prstGeom prst="roundRect"/>
          <a:solidFill>
            <a:srgbClr val="EDEDED"/>
          </a:solidFill>
        </p:spPr>
      </p:pic>
      <p:sp>
        <p:nvSpPr>
          <p:cNvPr id="55" name="텍스트 상자 45"/>
          <p:cNvSpPr txBox="1">
            <a:spLocks/>
          </p:cNvSpPr>
          <p:nvPr/>
        </p:nvSpPr>
        <p:spPr>
          <a:xfrm rot="0">
            <a:off x="6835140" y="5507355"/>
            <a:ext cx="4001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버튼의 앵커와 크기를 설정합니다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7" name="그림 5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7950" y="1385570"/>
            <a:ext cx="3991610" cy="1394460"/>
          </a:xfrm>
          <a:prstGeom prst="rect"/>
          <a:noFill/>
        </p:spPr>
      </p:pic>
      <p:pic>
        <p:nvPicPr>
          <p:cNvPr id="28" name="그림 5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5570" y="2985135"/>
            <a:ext cx="3964940" cy="1301750"/>
          </a:xfrm>
          <a:prstGeom prst="roundRect"/>
          <a:solidFill>
            <a:srgbClr val="EDEDED"/>
          </a:solidFill>
        </p:spPr>
      </p:pic>
      <p:sp>
        <p:nvSpPr>
          <p:cNvPr id="29" name="텍스트 상자 56"/>
          <p:cNvSpPr txBox="1">
            <a:spLocks/>
          </p:cNvSpPr>
          <p:nvPr/>
        </p:nvSpPr>
        <p:spPr>
          <a:xfrm rot="0">
            <a:off x="1386840" y="4401185"/>
            <a:ext cx="397383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마우스로 키 프레임을 선택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키 프레임 단위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0초일 때 크기를 1,1,1로 설정하고 0.3초일 때 0,0,0으로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4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85570"/>
            <a:ext cx="2520950" cy="3178810"/>
          </a:xfrm>
          <a:prstGeom prst="roundRect"/>
          <a:solidFill>
            <a:srgbClr val="EDEDED"/>
          </a:solidFill>
        </p:spPr>
      </p:pic>
      <p:pic>
        <p:nvPicPr>
          <p:cNvPr id="31" name="그림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7705" y="2216785"/>
            <a:ext cx="1210310" cy="1550670"/>
          </a:xfrm>
          <a:prstGeom prst="roundRect"/>
          <a:solidFill>
            <a:srgbClr val="EDEDED"/>
          </a:solidFill>
        </p:spPr>
      </p:pic>
      <p:sp>
        <p:nvSpPr>
          <p:cNvPr id="32" name="텍스트 상자 52"/>
          <p:cNvSpPr txBox="1">
            <a:spLocks/>
          </p:cNvSpPr>
          <p:nvPr/>
        </p:nvSpPr>
        <p:spPr>
          <a:xfrm rot="0">
            <a:off x="6818630" y="4671695"/>
            <a:ext cx="397383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 에서 Button을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Button의 이름은 Open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88110" y="2785110"/>
            <a:ext cx="3975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PopUp이라는 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Open Button과 Close Button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1"/>
          <p:cNvSpPr txBox="1">
            <a:spLocks/>
          </p:cNvSpPr>
          <p:nvPr/>
        </p:nvSpPr>
        <p:spPr>
          <a:xfrm rot="0">
            <a:off x="6838315" y="5086350"/>
            <a:ext cx="39763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A</a:t>
            </a:r>
            <a:r>
              <a:rPr lang="ko-KR" sz="1800">
                <a:latin typeface="맑은 고딕" charset="0"/>
                <a:ea typeface="맑은 고딕" charset="0"/>
              </a:rPr>
              <a:t>nimator Controller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Open에 Make Transition을 Close 애니메이션에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666615" y="1512570"/>
            <a:ext cx="694055" cy="896620"/>
          </a:xfrm>
          <a:prstGeom prst="roundRect"/>
          <a:solidFill>
            <a:srgbClr val="EDEDED"/>
          </a:solidFill>
        </p:spPr>
      </p:pic>
      <p:pic>
        <p:nvPicPr>
          <p:cNvPr id="57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303655"/>
            <a:ext cx="3975100" cy="3632835"/>
          </a:xfrm>
          <a:prstGeom prst="roundRect"/>
          <a:solidFill>
            <a:srgbClr val="EDEDED"/>
          </a:solidFill>
        </p:spPr>
      </p:pic>
      <p:pic>
        <p:nvPicPr>
          <p:cNvPr id="58" name="그림 5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7950" y="1295400"/>
            <a:ext cx="2510790" cy="1389380"/>
          </a:xfrm>
          <a:prstGeom prst="roundRect"/>
          <a:solidFill>
            <a:srgbClr val="EDEDED"/>
          </a:solidFill>
        </p:spPr>
      </p:pic>
      <p:cxnSp>
        <p:nvCxnSpPr>
          <p:cNvPr id="55" name="도형 7"/>
          <p:cNvCxnSpPr>
            <a:stCxn id="53" idx="1"/>
          </p:cNvCxnSpPr>
          <p:nvPr/>
        </p:nvCxnSpPr>
        <p:spPr>
          <a:xfrm rot="0" flipH="1">
            <a:off x="3844925" y="1960245"/>
            <a:ext cx="822325" cy="3524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6"/>
          <p:cNvCxnSpPr>
            <a:stCxn id="53" idx="1"/>
          </p:cNvCxnSpPr>
          <p:nvPr/>
        </p:nvCxnSpPr>
        <p:spPr>
          <a:xfrm rot="0" flipH="1">
            <a:off x="3559175" y="1960245"/>
            <a:ext cx="1108075" cy="6121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3665" y="3908425"/>
            <a:ext cx="3977005" cy="1296670"/>
          </a:xfrm>
          <a:prstGeom prst="roundRect"/>
          <a:solidFill>
            <a:srgbClr val="EDEDED"/>
          </a:solidFill>
        </p:spPr>
      </p:pic>
      <p:sp>
        <p:nvSpPr>
          <p:cNvPr id="61" name="텍스트 상자 60"/>
          <p:cNvSpPr txBox="1">
            <a:spLocks/>
          </p:cNvSpPr>
          <p:nvPr/>
        </p:nvSpPr>
        <p:spPr>
          <a:xfrm rot="0">
            <a:off x="1381760" y="5376545"/>
            <a:ext cx="39751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Open Button의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6806565" y="5231130"/>
            <a:ext cx="42348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Time의 설정을 해제</a:t>
            </a:r>
            <a:r>
              <a:rPr lang="ko-KR" sz="1800">
                <a:latin typeface="맑은 고딕" charset="0"/>
                <a:ea typeface="맑은 고딕" charset="0"/>
              </a:rPr>
              <a:t>한 다음 Conditions을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14"/>
          <p:cNvSpPr txBox="1">
            <a:spLocks/>
          </p:cNvSpPr>
          <p:nvPr/>
        </p:nvSpPr>
        <p:spPr>
          <a:xfrm rot="0">
            <a:off x="1336040" y="2310130"/>
            <a:ext cx="40513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Animator Controller의 Paremeters에 Trigger 옵션을 추가</a:t>
            </a:r>
            <a:r>
              <a:rPr lang="ko-KR" sz="1800">
                <a:latin typeface="맑은 고딕" charset="0"/>
                <a:ea typeface="맑은 고딕" charset="0"/>
              </a:rPr>
              <a:t>하고 이름을 Close로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6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055" y="1409065"/>
            <a:ext cx="4057650" cy="834390"/>
          </a:xfrm>
          <a:prstGeom prst="roundRect"/>
          <a:solidFill>
            <a:srgbClr val="EDEDED"/>
          </a:solidFill>
        </p:spPr>
      </p:pic>
      <p:pic>
        <p:nvPicPr>
          <p:cNvPr id="69" name="그림 6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42030" y="3541395"/>
            <a:ext cx="1844675" cy="1403350"/>
          </a:xfrm>
          <a:prstGeom prst="roundRect"/>
          <a:solidFill>
            <a:srgbClr val="EDEDED"/>
          </a:solidFill>
        </p:spPr>
      </p:pic>
      <p:pic>
        <p:nvPicPr>
          <p:cNvPr id="70" name="그림 68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3429635"/>
            <a:ext cx="1859915" cy="1654175"/>
          </a:xfrm>
          <a:prstGeom prst="roundRect"/>
          <a:solidFill>
            <a:srgbClr val="EDEDED"/>
          </a:solidFill>
        </p:spPr>
      </p:pic>
      <p:sp>
        <p:nvSpPr>
          <p:cNvPr id="71" name="텍스트 상자 69"/>
          <p:cNvSpPr txBox="1">
            <a:spLocks/>
          </p:cNvSpPr>
          <p:nvPr/>
        </p:nvSpPr>
        <p:spPr>
          <a:xfrm rot="0">
            <a:off x="1336675" y="5233670"/>
            <a:ext cx="40589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File Manager로 이름을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70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02715"/>
            <a:ext cx="4234815" cy="3672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12545" y="3846830"/>
            <a:ext cx="403098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PopUp 스크립트에서 애니메이터 변수와 UI를 가져오기 위한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애니메이터 변수에 게임 오브젝트가 가지고 있는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2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0165" y="1377315"/>
            <a:ext cx="4034790" cy="2320925"/>
          </a:xfrm>
          <a:prstGeom prst="rect"/>
          <a:noFill/>
        </p:spPr>
      </p:pic>
      <p:pic>
        <p:nvPicPr>
          <p:cNvPr id="72" name="그림 3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890" y="1383030"/>
            <a:ext cx="4032885" cy="1284605"/>
          </a:xfrm>
          <a:prstGeom prst="rect"/>
          <a:noFill/>
        </p:spPr>
      </p:pic>
      <p:sp>
        <p:nvSpPr>
          <p:cNvPr id="73" name="텍스트 상자 31"/>
          <p:cNvSpPr txBox="1">
            <a:spLocks/>
          </p:cNvSpPr>
          <p:nvPr/>
        </p:nvSpPr>
        <p:spPr>
          <a:xfrm rot="0">
            <a:off x="6863080" y="2751455"/>
            <a:ext cx="4025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팝업을 여는 함수와 팝업을 닫는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3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5145" y="3559175"/>
            <a:ext cx="4014470" cy="1844675"/>
          </a:xfrm>
          <a:prstGeom prst="rect"/>
          <a:noFill/>
        </p:spPr>
      </p:pic>
      <p:sp>
        <p:nvSpPr>
          <p:cNvPr id="75" name="텍스트 상자 33"/>
          <p:cNvSpPr txBox="1">
            <a:spLocks/>
          </p:cNvSpPr>
          <p:nvPr/>
        </p:nvSpPr>
        <p:spPr>
          <a:xfrm rot="0">
            <a:off x="6877050" y="5503545"/>
            <a:ext cx="4025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팝업이 종료되는 조건을 업데이트 함수에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1"/>
          <p:cNvSpPr txBox="1">
            <a:spLocks/>
          </p:cNvSpPr>
          <p:nvPr/>
        </p:nvSpPr>
        <p:spPr>
          <a:xfrm rot="0">
            <a:off x="1464945" y="5162550"/>
            <a:ext cx="39268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Close Button과 Open Button에 있는 PopUp 스크립트에 Window를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45"/>
          <p:cNvSpPr txBox="1">
            <a:spLocks/>
          </p:cNvSpPr>
          <p:nvPr/>
        </p:nvSpPr>
        <p:spPr>
          <a:xfrm rot="0">
            <a:off x="6699250" y="3275965"/>
            <a:ext cx="4334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Close Button과 Open Button에 On Click(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72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66850" y="4114800"/>
            <a:ext cx="3915410" cy="886460"/>
          </a:xfrm>
          <a:prstGeom prst="roundRect"/>
          <a:solidFill>
            <a:srgbClr val="EDEDED"/>
          </a:solidFill>
        </p:spPr>
      </p:pic>
      <p:pic>
        <p:nvPicPr>
          <p:cNvPr id="75" name="그림 73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57325" y="1314450"/>
            <a:ext cx="1753235" cy="2562860"/>
          </a:xfrm>
          <a:prstGeom prst="roundRect"/>
          <a:solidFill>
            <a:srgbClr val="EDEDED"/>
          </a:solidFill>
        </p:spPr>
      </p:pic>
      <p:pic>
        <p:nvPicPr>
          <p:cNvPr id="76" name="그림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29050" y="1514475"/>
            <a:ext cx="1562735" cy="2181860"/>
          </a:xfrm>
          <a:prstGeom prst="roundRect"/>
          <a:solidFill>
            <a:srgbClr val="EDEDED"/>
          </a:solidFill>
        </p:spPr>
      </p:pic>
      <p:cxnSp>
        <p:nvCxnSpPr>
          <p:cNvPr id="77" name="도형 9"/>
          <p:cNvCxnSpPr/>
          <p:nvPr/>
        </p:nvCxnSpPr>
        <p:spPr>
          <a:xfrm rot="0" flipH="1" flipV="1">
            <a:off x="2667000" y="2400300"/>
            <a:ext cx="1505585" cy="2959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0"/>
          <p:cNvCxnSpPr/>
          <p:nvPr/>
        </p:nvCxnSpPr>
        <p:spPr>
          <a:xfrm rot="0" flipH="1" flipV="1">
            <a:off x="2676525" y="2400300"/>
            <a:ext cx="1305560" cy="6007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그림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0050" y="1557020"/>
            <a:ext cx="3143885" cy="705485"/>
          </a:xfrm>
          <a:prstGeom prst="roundRect"/>
          <a:solidFill>
            <a:srgbClr val="EDEDED"/>
          </a:solidFill>
        </p:spPr>
      </p:pic>
      <p:pic>
        <p:nvPicPr>
          <p:cNvPr id="80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1155" y="1500505"/>
            <a:ext cx="1195705" cy="1638300"/>
          </a:xfrm>
          <a:prstGeom prst="roundRect"/>
          <a:solidFill>
            <a:srgbClr val="EDEDED"/>
          </a:solidFill>
        </p:spPr>
      </p:pic>
      <p:pic>
        <p:nvPicPr>
          <p:cNvPr id="81" name="그림 1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15605" y="2419350"/>
            <a:ext cx="3143885" cy="705485"/>
          </a:xfrm>
          <a:prstGeom prst="roundRect"/>
          <a:solidFill>
            <a:srgbClr val="EDEDED"/>
          </a:solidFill>
        </p:spPr>
      </p:pic>
      <p:pic>
        <p:nvPicPr>
          <p:cNvPr id="82" name="그림 1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02425" y="4026535"/>
            <a:ext cx="4467860" cy="1014095"/>
          </a:xfrm>
          <a:prstGeom prst="roundRect"/>
          <a:solidFill>
            <a:srgbClr val="EDEDED"/>
          </a:solidFill>
        </p:spPr>
      </p:pic>
      <p:sp>
        <p:nvSpPr>
          <p:cNvPr id="83" name="텍스트 상자 19"/>
          <p:cNvSpPr txBox="1">
            <a:spLocks/>
          </p:cNvSpPr>
          <p:nvPr/>
        </p:nvSpPr>
        <p:spPr>
          <a:xfrm rot="0">
            <a:off x="6701790" y="5157470"/>
            <a:ext cx="44608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Close Button의 On Click( 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 자기 자신을 넣어주고 함수를 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