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14" r:id="rId12"/>
  </p:sldMasterIdLst>
  <p:notesMasterIdLst>
    <p:notesMasterId r:id="rId14"/>
  </p:notesMasterIdLst>
  <p:sldIdLst>
    <p:sldId id="317" r:id="rId16"/>
    <p:sldId id="316" r:id="rId18"/>
    <p:sldId id="318" r:id="rId20"/>
    <p:sldId id="314" r:id="rId22"/>
    <p:sldId id="319" r:id="rId24"/>
    <p:sldId id="320" r:id="rId25"/>
    <p:sldId id="321" r:id="rId26"/>
    <p:sldId id="322" r:id="rId27"/>
    <p:sldId id="323" r:id="rId28"/>
    <p:sldId id="324" r:id="rId30"/>
    <p:sldId id="325" r:id="rId32"/>
    <p:sldId id="326" r:id="rId34"/>
    <p:sldId id="327" r:id="rId36"/>
    <p:sldId id="328" r:id="rId38"/>
    <p:sldId id="32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4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40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7" Type="http://schemas.openxmlformats.org/officeDocument/2006/relationships/image" Target="../media/fImage20639513741.png"></Relationship><Relationship Id="rId8" Type="http://schemas.openxmlformats.org/officeDocument/2006/relationships/image" Target="../media/fImage221221388467.png"></Relationship><Relationship Id="rId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3763062382.png"></Relationship><Relationship Id="rId3" Type="http://schemas.openxmlformats.org/officeDocument/2006/relationships/image" Target="../media/fImage235623097421.png"></Relationship><Relationship Id="rId4" Type="http://schemas.openxmlformats.org/officeDocument/2006/relationships/image" Target="../media/fImage673483268716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48723249718.png"></Relationship><Relationship Id="rId3" Type="http://schemas.openxmlformats.org/officeDocument/2006/relationships/image" Target="../media/fImage430523409895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41333385447.png"></Relationship><Relationship Id="rId3" Type="http://schemas.openxmlformats.org/officeDocument/2006/relationships/image" Target="../media/fImage273463411726.png"></Relationship><Relationship Id="rId4" Type="http://schemas.openxmlformats.org/officeDocument/2006/relationships/image" Target="../media/fImage94013424771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59493621538.png"></Relationship><Relationship Id="rId3" Type="http://schemas.openxmlformats.org/officeDocument/2006/relationships/image" Target="../media/fImage362653641869.png"></Relationship><Relationship Id="rId4" Type="http://schemas.openxmlformats.org/officeDocument/2006/relationships/image" Target="../media/fImage9401365991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94013735667.png"></Relationship><Relationship Id="rId3" Type="http://schemas.openxmlformats.org/officeDocument/2006/relationships/image" Target="../media/fImage357413786299.png"></Relationship><Relationship Id="rId4" Type="http://schemas.openxmlformats.org/officeDocument/2006/relationships/image" Target="../media/fImage259843797035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6140028341.png"></Relationship><Relationship Id="rId3" Type="http://schemas.openxmlformats.org/officeDocument/2006/relationships/image" Target="../media/fImage441932848467.png"></Relationship><Relationship Id="rId4" Type="http://schemas.openxmlformats.org/officeDocument/2006/relationships/notesSlide" Target="../notesSlides/notesSlide15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9501396334.png"></Relationship><Relationship Id="rId9" Type="http://schemas.openxmlformats.org/officeDocument/2006/relationships/image" Target="../media/fImage522971406500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8" Type="http://schemas.openxmlformats.org/officeDocument/2006/relationships/image" Target="../media/fImage351151441478.png"></Relationship><Relationship Id="rId9" Type="http://schemas.openxmlformats.org/officeDocument/2006/relationships/image" Target="../media/fImage364671479358.png"></Relationship><Relationship Id="rId10" Type="http://schemas.openxmlformats.org/officeDocument/2006/relationships/image" Target="../media/fImage507371496962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175531514464.png"></Relationship><Relationship Id="rId8" Type="http://schemas.openxmlformats.org/officeDocument/2006/relationships/image" Target="../media/fImage265691525705.png"></Relationship><Relationship Id="rId9" Type="http://schemas.openxmlformats.org/officeDocument/2006/relationships/image" Target="../media/fImage330901548145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64772413281.png"></Relationship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3742539961.png"></Relationship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4" Type="http://schemas.openxmlformats.org/officeDocument/2006/relationships/image" Target="../media/fImage191502705436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3" Type="http://schemas.openxmlformats.org/officeDocument/2006/relationships/image" Target="../media/fImage94552854604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6" Type="http://schemas.openxmlformats.org/officeDocument/2006/relationships/image" Target="../media/fImage9506291292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4850765"/>
            <a:ext cx="412432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Google에서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Azure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00215" y="5121910"/>
            <a:ext cx="412432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소개 화면에 PlayFab에 로그인을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1" descr="C:/Users/Admin1/AppData/Roaming/PolarisOffice/ETemp/17244_9822856/fImage206395137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088390"/>
            <a:ext cx="4124325" cy="3907790"/>
          </a:xfrm>
          <a:prstGeom prst="rect"/>
          <a:noFill/>
        </p:spPr>
      </p:pic>
      <p:pic>
        <p:nvPicPr>
          <p:cNvPr id="16" name="그림 2" descr="C:/Users/Admin1/AppData/Roaming/PolarisOffice/ETemp/17244_9822856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6505" y="1080770"/>
            <a:ext cx="4058285" cy="3666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29995" y="4734560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Setting 스크립트에서 입 력을 받기 위해 InputField 변수를 여러 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3281680"/>
            <a:ext cx="4122420" cy="1256665"/>
          </a:xfrm>
          <a:prstGeom prst="roundRect"/>
          <a:solidFill>
            <a:srgbClr val="EDEDED"/>
          </a:solidFill>
        </p:spPr>
      </p:pic>
      <p:pic>
        <p:nvPicPr>
          <p:cNvPr id="56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1393190"/>
            <a:ext cx="4140200" cy="1586230"/>
          </a:xfrm>
          <a:prstGeom prst="roundRect"/>
          <a:solidFill>
            <a:srgbClr val="EDEDED"/>
          </a:solidFill>
        </p:spPr>
      </p:pic>
      <p:sp>
        <p:nvSpPr>
          <p:cNvPr id="57" name="텍스트 상자 59"/>
          <p:cNvSpPr txBox="1">
            <a:spLocks/>
          </p:cNvSpPr>
          <p:nvPr/>
        </p:nvSpPr>
        <p:spPr>
          <a:xfrm rot="0">
            <a:off x="6555105" y="4460875"/>
            <a:ext cx="42005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그다음 로그인이 성공했을 때 게임 버전과 지역 그리고 유저 이름을 설정하고 씬을 이동할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3995" y="1343025"/>
            <a:ext cx="4192905" cy="2943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7"/>
          <p:cNvSpPr txBox="1">
            <a:spLocks/>
          </p:cNvSpPr>
          <p:nvPr/>
        </p:nvSpPr>
        <p:spPr>
          <a:xfrm rot="0">
            <a:off x="6797675" y="3568065"/>
            <a:ext cx="4140200" cy="26162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회원가입을 하기 위한 함수를 생성하고 RegisterPlayFabUserRequest 클래스에서 Email과 비밀번호 그리고 유저 이름을 입력해서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RegosterPlayFabUser 라는 함수에서 회원가입의 여부를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58" descr="C:/Users/Admin1/AppData/Roaming/PolarisOffice/ETemp/6432_22183288/fImage64872324971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675" y="1395095"/>
            <a:ext cx="4141470" cy="2105025"/>
          </a:xfrm>
          <a:prstGeom prst="rect"/>
          <a:noFill/>
        </p:spPr>
      </p:pic>
      <p:sp>
        <p:nvSpPr>
          <p:cNvPr id="59" name="텍스트 상자 64"/>
          <p:cNvSpPr txBox="1">
            <a:spLocks/>
          </p:cNvSpPr>
          <p:nvPr/>
        </p:nvSpPr>
        <p:spPr>
          <a:xfrm rot="0">
            <a:off x="1229995" y="5235575"/>
            <a:ext cx="413131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로그인이 실패했을 때 그리고 회원가입이 성공했을 때와 실패했을 때의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5" descr="C:/Users/Admin1/AppData/Roaming/PolarisOffice/ETemp/6432_22183288/fImage4305234098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12240"/>
            <a:ext cx="4124960" cy="37007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97675" y="478917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오브젝트(Photon Setting)에 있는 스크립트에 각각의 InputField를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2"/>
          <p:cNvSpPr txBox="1">
            <a:spLocks/>
          </p:cNvSpPr>
          <p:nvPr/>
        </p:nvSpPr>
        <p:spPr>
          <a:xfrm rot="0">
            <a:off x="1212215" y="450913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로그인에 대한 정보를 입력받고 로그인의 여부를 설정하는 LoginWithEmailAddress 라는 함수로 로그인할 수 있는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333500"/>
            <a:ext cx="4150360" cy="2979420"/>
          </a:xfrm>
          <a:prstGeom prst="rect"/>
          <a:noFill/>
        </p:spPr>
      </p:pic>
      <p:pic>
        <p:nvPicPr>
          <p:cNvPr id="62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1335405"/>
            <a:ext cx="2385060" cy="3373755"/>
          </a:xfrm>
          <a:prstGeom prst="rect"/>
          <a:noFill/>
        </p:spPr>
      </p:pic>
      <p:pic>
        <p:nvPicPr>
          <p:cNvPr id="63" name="그림 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30385" y="1331595"/>
            <a:ext cx="1505585" cy="3379470"/>
          </a:xfrm>
          <a:prstGeom prst="rect"/>
          <a:noFill/>
        </p:spPr>
      </p:pic>
      <p:cxnSp>
        <p:nvCxnSpPr>
          <p:cNvPr id="64" name="도형 68"/>
          <p:cNvCxnSpPr/>
          <p:nvPr/>
        </p:nvCxnSpPr>
        <p:spPr>
          <a:xfrm rot="0" flipH="1">
            <a:off x="9109710" y="2424430"/>
            <a:ext cx="606425" cy="16808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9"/>
          <p:cNvCxnSpPr/>
          <p:nvPr/>
        </p:nvCxnSpPr>
        <p:spPr>
          <a:xfrm rot="0" flipH="1">
            <a:off x="9117965" y="2233930"/>
            <a:ext cx="607060" cy="16548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70"/>
          <p:cNvCxnSpPr/>
          <p:nvPr/>
        </p:nvCxnSpPr>
        <p:spPr>
          <a:xfrm rot="0" flipH="1">
            <a:off x="9126855" y="2614930"/>
            <a:ext cx="589280" cy="1724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71"/>
          <p:cNvCxnSpPr/>
          <p:nvPr/>
        </p:nvCxnSpPr>
        <p:spPr>
          <a:xfrm rot="0" flipH="1">
            <a:off x="9152890" y="2796540"/>
            <a:ext cx="581025" cy="17500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11315" y="4330065"/>
            <a:ext cx="4407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함수를 추가하기 위해 PhotonSetting를 선택하시고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SignUp(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432752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 Up Button이라는 버튼 컴포넌트의 On Click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8775" y="1337310"/>
            <a:ext cx="4420235" cy="2741930"/>
          </a:xfrm>
          <a:prstGeom prst="rect"/>
          <a:noFill/>
        </p:spPr>
      </p:pic>
      <p:pic>
        <p:nvPicPr>
          <p:cNvPr id="63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33500"/>
            <a:ext cx="2259965" cy="2832100"/>
          </a:xfrm>
          <a:prstGeom prst="rect"/>
          <a:noFill/>
        </p:spPr>
      </p:pic>
      <p:pic>
        <p:nvPicPr>
          <p:cNvPr id="64" name="그림 7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6345" y="1704340"/>
            <a:ext cx="1505585" cy="1943735"/>
          </a:xfrm>
          <a:prstGeom prst="roundRect"/>
          <a:solidFill>
            <a:srgbClr val="EDEDED"/>
          </a:solidFill>
        </p:spPr>
      </p:pic>
      <p:cxnSp>
        <p:nvCxnSpPr>
          <p:cNvPr id="65" name="도형 79"/>
          <p:cNvCxnSpPr/>
          <p:nvPr/>
        </p:nvCxnSpPr>
        <p:spPr>
          <a:xfrm rot="0" flipH="1">
            <a:off x="1939925" y="3472180"/>
            <a:ext cx="2087245" cy="4425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열네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37350" y="4399280"/>
            <a:ext cx="4407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함수를 추가하기 위해 PhotonSetting를 선택하시고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Login(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4396740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Login Button이라는 버튼 컴포넌트의 On Click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6345" y="1704340"/>
            <a:ext cx="1505585" cy="1943735"/>
          </a:xfrm>
          <a:prstGeom prst="roundRect"/>
          <a:solidFill>
            <a:srgbClr val="EDEDED"/>
          </a:solidFill>
        </p:spPr>
      </p:pic>
      <p:pic>
        <p:nvPicPr>
          <p:cNvPr id="66" name="그림 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325245"/>
            <a:ext cx="2286635" cy="2961640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 flipH="1">
            <a:off x="1957070" y="3472180"/>
            <a:ext cx="2070100" cy="5461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36675"/>
            <a:ext cx="4165600" cy="2950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156710" y="443230"/>
            <a:ext cx="38830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654800" y="5022850"/>
            <a:ext cx="446087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유저의 ID를 선택하면 Master player account에 접근해서 비밀번호를 변경하거나 비밀번호를 직접 볼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995" y="5019675"/>
            <a:ext cx="417385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게임을 실행하고 회원가입을 완료한 후에 PlayFab의 타이틀로 가서 방금 생성한 유저의 정보가 서버에 저장되게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2" descr="C:/Users/Admin1/AppData/Roaming/PolarisOffice/ETemp/20820_9877576/fImage6140028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5230" y="1338580"/>
            <a:ext cx="4067175" cy="3574415"/>
          </a:xfrm>
          <a:prstGeom prst="roundRect"/>
          <a:solidFill>
            <a:srgbClr val="EDEDED"/>
          </a:solidFill>
        </p:spPr>
      </p:pic>
      <p:pic>
        <p:nvPicPr>
          <p:cNvPr id="62" name="그림 3" descr="C:/Users/Admin1/AppData/Roaming/PolarisOffice/ETemp/20820_9877576/fImage44193284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75755" y="1334770"/>
            <a:ext cx="4457065" cy="3571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/>
          <p:cNvSpPr txBox="1">
            <a:spLocks/>
          </p:cNvSpPr>
          <p:nvPr/>
        </p:nvSpPr>
        <p:spPr>
          <a:xfrm rot="0">
            <a:off x="1239520" y="4999990"/>
            <a:ext cx="412369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로그인 화면에 들어오면 먼저 회원가입을 해야 하므로 회원가입을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656705" y="4996180"/>
            <a:ext cx="43180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주소와 암호를 입력하고 PlayFab의 서비스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3" descr="C:/Users/Admin1/AppData/Roaming/PolarisOffice/ETemp/6432_22183288/fImage40950139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68730"/>
            <a:ext cx="4132580" cy="3478530"/>
          </a:xfrm>
          <a:prstGeom prst="rect"/>
          <a:noFill/>
        </p:spPr>
      </p:pic>
      <p:pic>
        <p:nvPicPr>
          <p:cNvPr id="9" name="그림 4" descr="C:/Users/Admin1/AppData/Roaming/PolarisOffice/ETemp/6432_22183288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50355" y="1271905"/>
            <a:ext cx="4321810" cy="34829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081405" y="5266690"/>
            <a:ext cx="424053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회원가입할 때 입력한 전자 메일에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전자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 descr="C:/Users/Admin1/AppData/Roaming/PolarisOffice/ETemp/6432_22183288/fImage33799141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2040" y="1210310"/>
            <a:ext cx="4239895" cy="3902710"/>
          </a:xfrm>
          <a:prstGeom prst="roundRect"/>
          <a:solidFill>
            <a:srgbClr val="EDEDED"/>
          </a:solidFill>
        </p:spPr>
      </p:pic>
      <p:pic>
        <p:nvPicPr>
          <p:cNvPr id="27" name="그림 6" descr="C:/Users/Admin1/AppData/Roaming/PolarisOffice/ETemp/6432_22183288/fImage1780014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216660"/>
            <a:ext cx="4089400" cy="3721735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24980" y="5022215"/>
            <a:ext cx="410781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Email에 가서 전자 메일을 도착했는지 확인하고 전자 메일 주소 확인을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2576830"/>
            <a:ext cx="414210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자신의 스튜디오가 생성되면서 타이틀이 생성됩니다.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타이틀 이름을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39850"/>
            <a:ext cx="4140835" cy="1171575"/>
          </a:xfrm>
          <a:prstGeom prst="rect"/>
          <a:noFill/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3931920"/>
            <a:ext cx="4107180" cy="2378075"/>
          </a:xfrm>
          <a:prstGeom prst="rect"/>
          <a:noFill/>
        </p:spPr>
      </p:pic>
      <p:sp>
        <p:nvSpPr>
          <p:cNvPr id="38" name="텍스트 상자 12"/>
          <p:cNvSpPr txBox="1">
            <a:spLocks/>
          </p:cNvSpPr>
          <p:nvPr/>
        </p:nvSpPr>
        <p:spPr>
          <a:xfrm rot="0">
            <a:off x="6816725" y="1335405"/>
            <a:ext cx="422084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도움말 버튼을 입력하고 지원을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13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2451735"/>
            <a:ext cx="4215765" cy="3002280"/>
          </a:xfrm>
          <a:prstGeom prst="rect"/>
          <a:noFill/>
        </p:spPr>
      </p:pic>
      <p:sp>
        <p:nvSpPr>
          <p:cNvPr id="40" name="텍스트 상자 14"/>
          <p:cNvSpPr txBox="1">
            <a:spLocks/>
          </p:cNvSpPr>
          <p:nvPr/>
        </p:nvSpPr>
        <p:spPr>
          <a:xfrm rot="0">
            <a:off x="6816725" y="5629910"/>
            <a:ext cx="42176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도움말 화면이 나타나면 참조 자료에 SDK 다운로드를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58"/>
          <p:cNvSpPr txBox="1">
            <a:spLocks/>
          </p:cNvSpPr>
          <p:nvPr/>
        </p:nvSpPr>
        <p:spPr>
          <a:xfrm rot="0">
            <a:off x="1232535" y="2764155"/>
            <a:ext cx="411416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SDK 다운로드를 할 수 있는 Azure PlayFab 설명서 화면에서 게임 엔진을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5" descr="C:/Users/Admin1/AppData/Roaming/PolarisOffice/ETemp/20820_9877576/fImage17553151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21130"/>
            <a:ext cx="4124960" cy="1247775"/>
          </a:xfrm>
          <a:prstGeom prst="roundRect"/>
          <a:solidFill>
            <a:srgbClr val="EDEDED"/>
          </a:solidFill>
        </p:spPr>
      </p:pic>
      <p:pic>
        <p:nvPicPr>
          <p:cNvPr id="45" name="그림 16" descr="C:/Users/Admin1/AppData/Roaming/PolarisOffice/ETemp/20820_9877576/fImage26569152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823970"/>
            <a:ext cx="4112895" cy="1671320"/>
          </a:xfrm>
          <a:prstGeom prst="roundRect"/>
          <a:solidFill>
            <a:srgbClr val="EDEDED"/>
          </a:solidFill>
        </p:spPr>
      </p:pic>
      <p:sp>
        <p:nvSpPr>
          <p:cNvPr id="46" name="텍스트 상자 17"/>
          <p:cNvSpPr txBox="1">
            <a:spLocks/>
          </p:cNvSpPr>
          <p:nvPr/>
        </p:nvSpPr>
        <p:spPr>
          <a:xfrm rot="0">
            <a:off x="1229360" y="5579110"/>
            <a:ext cx="411416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화면에서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20820_9877576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220" y="1413510"/>
            <a:ext cx="3952240" cy="3516630"/>
          </a:xfrm>
          <a:prstGeom prst="rect"/>
          <a:noFill/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6841490" y="5027295"/>
            <a:ext cx="39414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PlayFab SDK 다운로드 및 설치에서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 Unity 편집기 확장 자산 패키지]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32535" y="5158740"/>
            <a:ext cx="411416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다운로드가 완료되면 유니티에 적용할 파일 내역을 확인하고 Import를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6800215" y="5434330"/>
            <a:ext cx="41827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Editor가 나타나면 LOG IN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2" descr="C:/Users/Admin1/AppData/Roaming/PolarisOffice/ETemp/20820_9877576/fImage36477241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38580"/>
            <a:ext cx="4107815" cy="3716655"/>
          </a:xfrm>
          <a:prstGeom prst="rect"/>
          <a:noFill/>
        </p:spPr>
      </p:pic>
      <p:pic>
        <p:nvPicPr>
          <p:cNvPr id="50" name="그림 23" descr="C:/Users/Admin1/AppData/Roaming/PolarisOffice/ETemp/20820_9877576/fImage1831224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36675"/>
            <a:ext cx="4191000" cy="3975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13485" y="288099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 로그인 화면이 나타나면 PlayFab에서 가입했던 ID와 비밀번호를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095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Install PlayFab SDK를 선택해서 유니티 안에 SDK를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4" descr="C:/Users/Admin1/AppData/Roaming/PolarisOffice/ETemp/20820_9877576/fImage1237425399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38580"/>
            <a:ext cx="4118610" cy="1489710"/>
          </a:xfrm>
          <a:prstGeom prst="roundRect"/>
          <a:solidFill>
            <a:srgbClr val="EDEDED"/>
          </a:solidFill>
        </p:spPr>
      </p:pic>
      <p:pic>
        <p:nvPicPr>
          <p:cNvPr id="52" name="그림 25" descr="C:/Users/Admin1/AppData/Roaming/PolarisOffice/ETemp/20820_9877576/fImage11611254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4003040"/>
            <a:ext cx="4116705" cy="1152525"/>
          </a:xfrm>
          <a:prstGeom prst="roundRect"/>
          <a:solidFill>
            <a:srgbClr val="EDEDED"/>
          </a:solidFill>
        </p:spPr>
      </p:pic>
      <p:pic>
        <p:nvPicPr>
          <p:cNvPr id="53" name="그림 26" descr="C:/Users/Admin1/AppData/Roaming/PolarisOffice/ETemp/20820_9877576/fImage23446255299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346835"/>
            <a:ext cx="4040505" cy="4074795"/>
          </a:xfrm>
          <a:prstGeom prst="rect"/>
          <a:noFill/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493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12715"/>
            <a:ext cx="405384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SETTINGS의 PROJECT에서 STUDIO를 선택하고 PlayFab에서 생성한 Studio를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46900" y="5489575"/>
            <a:ext cx="4154805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로그인과 회원가입을 위한 UI(InputField, Button)를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 descr="C:/Users/Admin1/AppData/Roaming/PolarisOffice/ETemp/20820_9877576/fImage25060268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185" y="1518285"/>
            <a:ext cx="4066540" cy="3619500"/>
          </a:xfrm>
          <a:prstGeom prst="rect"/>
          <a:noFill/>
        </p:spPr>
      </p:pic>
      <p:pic>
        <p:nvPicPr>
          <p:cNvPr id="56" name="그림 29" descr="C:/Users/Admin1/AppData/Roaming/PolarisOffice/ETemp/20820_9877576/fImage19138269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337310"/>
            <a:ext cx="1994535" cy="3966845"/>
          </a:xfrm>
          <a:prstGeom prst="roundRect"/>
          <a:solidFill>
            <a:srgbClr val="EDEDED"/>
          </a:solidFill>
        </p:spPr>
      </p:pic>
      <p:pic>
        <p:nvPicPr>
          <p:cNvPr id="57" name="그림 30" descr="C:/Users/Admin1/AppData/Roaming/PolarisOffice/ETemp/20820_9877576/fImage19150270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57640" y="1334135"/>
            <a:ext cx="2002155" cy="3961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03960" y="4872990"/>
            <a:ext cx="40620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UI를 배치하고 나면 InputFiled(Password Input)에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70065" y="4053205"/>
            <a:ext cx="41535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 생성하고 이름을 Photon Setting으로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PhotonSetting이라는 스크립트를 생성하고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0845" y="1336675"/>
            <a:ext cx="2409825" cy="3340100"/>
          </a:xfrm>
          <a:prstGeom prst="rect"/>
          <a:noFill/>
        </p:spPr>
      </p:pic>
      <p:pic>
        <p:nvPicPr>
          <p:cNvPr id="60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4595" y="1331595"/>
            <a:ext cx="1505585" cy="3335655"/>
          </a:xfrm>
          <a:prstGeom prst="rect"/>
          <a:noFill/>
        </p:spPr>
      </p:pic>
      <p:pic>
        <p:nvPicPr>
          <p:cNvPr id="61" name="그림 37" descr="C:/Users/Admin1/AppData/Roaming/PolarisOffice/ETemp/6432_22183288/fImage33025288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3715" y="1329690"/>
            <a:ext cx="1891665" cy="2559685"/>
          </a:xfrm>
          <a:prstGeom prst="roundRect"/>
          <a:solidFill>
            <a:srgbClr val="EDEDED"/>
          </a:solidFill>
        </p:spPr>
      </p:pic>
      <p:pic>
        <p:nvPicPr>
          <p:cNvPr id="62" name="그림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250" y="3100070"/>
            <a:ext cx="890270" cy="796925"/>
          </a:xfrm>
          <a:prstGeom prst="roundRect"/>
          <a:solidFill>
            <a:srgbClr val="EDEDED"/>
          </a:solidFill>
        </p:spPr>
      </p:pic>
      <p:pic>
        <p:nvPicPr>
          <p:cNvPr id="63" name="그림 4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70035" y="1331595"/>
            <a:ext cx="1784350" cy="1390015"/>
          </a:xfrm>
          <a:prstGeom prst="roundRect"/>
          <a:solidFill>
            <a:srgbClr val="EDEDED"/>
          </a:solidFill>
        </p:spPr>
      </p:pic>
      <p:cxnSp>
        <p:nvCxnSpPr>
          <p:cNvPr id="64" name="도형 45"/>
          <p:cNvCxnSpPr>
            <a:stCxn id="62" idx="0"/>
            <a:endCxn id="63" idx="2"/>
          </p:cNvCxnSpPr>
          <p:nvPr/>
        </p:nvCxnSpPr>
        <p:spPr>
          <a:xfrm rot="0" flipH="1" flipV="1">
            <a:off x="10061575" y="2720975"/>
            <a:ext cx="3810" cy="3797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