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465" r:id="rId12"/>
  </p:sldMasterIdLst>
  <p:notesMasterIdLst>
    <p:notesMasterId r:id="rId14"/>
  </p:notesMasterIdLst>
  <p:sldIdLst>
    <p:sldId id="296" r:id="rId16"/>
    <p:sldId id="318" r:id="rId18"/>
    <p:sldId id="316" r:id="rId20"/>
    <p:sldId id="297" r:id="rId22"/>
    <p:sldId id="319" r:id="rId24"/>
    <p:sldId id="321" r:id="rId26"/>
    <p:sldId id="322" r:id="rId28"/>
    <p:sldId id="323" r:id="rId30"/>
    <p:sldId id="324" r:id="rId32"/>
    <p:sldId id="325" r:id="rId34"/>
    <p:sldId id="326" r:id="rId35"/>
    <p:sldId id="327" r:id="rId37"/>
    <p:sldId id="328" r:id="rId39"/>
    <p:sldId id="329" r:id="rId41"/>
    <p:sldId id="330" r:id="rId42"/>
    <p:sldId id="331" r:id="rId43"/>
    <p:sldId id="332" r:id="rId44"/>
    <p:sldId id="333" r:id="rId45"/>
    <p:sldId id="334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5" Type="http://schemas.openxmlformats.org/officeDocument/2006/relationships/slide" Target="slides/slide11.xml"></Relationship><Relationship Id="rId37" Type="http://schemas.openxmlformats.org/officeDocument/2006/relationships/slide" Target="slides/slide12.xml"></Relationship><Relationship Id="rId39" Type="http://schemas.openxmlformats.org/officeDocument/2006/relationships/slide" Target="slides/slide13.xml"></Relationship><Relationship Id="rId41" Type="http://schemas.openxmlformats.org/officeDocument/2006/relationships/slide" Target="slides/slide14.xml"></Relationship><Relationship Id="rId42" Type="http://schemas.openxmlformats.org/officeDocument/2006/relationships/slide" Target="slides/slide15.xml"></Relationship><Relationship Id="rId43" Type="http://schemas.openxmlformats.org/officeDocument/2006/relationships/slide" Target="slides/slide16.xml"></Relationship><Relationship Id="rId44" Type="http://schemas.openxmlformats.org/officeDocument/2006/relationships/slide" Target="slides/slide17.xml"></Relationship><Relationship Id="rId45" Type="http://schemas.openxmlformats.org/officeDocument/2006/relationships/slide" Target="slides/slide18.xml"></Relationship><Relationship Id="rId46" Type="http://schemas.openxmlformats.org/officeDocument/2006/relationships/slide" Target="slides/slide19.xml"></Relationship><Relationship Id="rId54" Type="http://schemas.openxmlformats.org/officeDocument/2006/relationships/viewProps" Target="viewProps.xml"></Relationship><Relationship Id="rId5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slide" Target="../slides/slide14.xml"></Relationship><Relationship Id="rId2" Type="http://schemas.openxmlformats.org/officeDocument/2006/relationships/notesMaster" Target="../notesMasters/notesMaster1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slide" Target="../slides/slide15.xml"></Relationship><Relationship Id="rId2" Type="http://schemas.openxmlformats.org/officeDocument/2006/relationships/notesMaster" Target="../notesMasters/notesMaster1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slide" Target="../slides/slide16.xml"></Relationship><Relationship Id="rId2" Type="http://schemas.openxmlformats.org/officeDocument/2006/relationships/notesMaster" Target="../notesMasters/notesMaster1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slide" Target="../slides/slide17.xml"></Relationship><Relationship Id="rId2" Type="http://schemas.openxmlformats.org/officeDocument/2006/relationships/notesMaster" Target="../notesMasters/notesMaster1.xml"></Relationship></Relationships>
</file>

<file path=ppt/notesSlides/_rels/notesSlide18.xml.rels><?xml version="1.0" encoding="UTF-8"?>
<Relationships xmlns="http://schemas.openxmlformats.org/package/2006/relationships"><Relationship Id="rId1" Type="http://schemas.openxmlformats.org/officeDocument/2006/relationships/slide" Target="../slides/slide18.xml"></Relationship><Relationship Id="rId2" Type="http://schemas.openxmlformats.org/officeDocument/2006/relationships/notesMaster" Target="../notesMasters/notesMaster1.xml"></Relationship></Relationships>
</file>

<file path=ppt/notesSlides/_rels/notesSlide19.xml.rels><?xml version="1.0" encoding="UTF-8"?>
<Relationships xmlns="http://schemas.openxmlformats.org/package/2006/relationships"><Relationship Id="rId1" Type="http://schemas.openxmlformats.org/officeDocument/2006/relationships/slide" Target="../slides/slide19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126" r:id="rId1"/>
    <p:sldLayoutId id="2147486127" r:id="rId2"/>
    <p:sldLayoutId id="2147486128" r:id="rId3"/>
    <p:sldLayoutId id="2147486129" r:id="rId4"/>
    <p:sldLayoutId id="2147486130" r:id="rId5"/>
    <p:sldLayoutId id="2147486131" r:id="rId6"/>
    <p:sldLayoutId id="2147486132" r:id="rId7"/>
    <p:sldLayoutId id="2147486133" r:id="rId8"/>
    <p:sldLayoutId id="2147486134" r:id="rId9"/>
    <p:sldLayoutId id="2147486135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9" Type="http://schemas.openxmlformats.org/officeDocument/2006/relationships/notesSlide" Target="../notesSlides/notesSlide1.xml"></Relationship><Relationship Id="rId16" Type="http://schemas.openxmlformats.org/officeDocument/2006/relationships/image" Target="../media/fImage22421734441.png"></Relationship><Relationship Id="rId17" Type="http://schemas.openxmlformats.org/officeDocument/2006/relationships/image" Target="../media/fImage2523819841.png"></Relationship><Relationship Id="rId18" Type="http://schemas.openxmlformats.org/officeDocument/2006/relationships/image" Target="../media/fImage214641998467.png"></Relationship><Relationship Id="rId19" Type="http://schemas.openxmlformats.org/officeDocument/2006/relationships/image" Target="../media/fImage61292016334.png"></Relationship><Relationship Id="rId20" Type="http://schemas.openxmlformats.org/officeDocument/2006/relationships/image" Target="../media/fImage68532026500.png"></Relationship><Relationship Id="rId21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8" Type="http://schemas.openxmlformats.org/officeDocument/2006/relationships/notesSlide" Target="../notesSlides/notesSlide10.xml"></Relationship><Relationship Id="rId9" Type="http://schemas.openxmlformats.org/officeDocument/2006/relationships/image" Target="../media/fImage209611836334.png"></Relationship><Relationship Id="rId10" Type="http://schemas.openxmlformats.org/officeDocument/2006/relationships/image" Target="../media/fImage1197515441.png"></Relationship><Relationship Id="rId11" Type="http://schemas.openxmlformats.org/officeDocument/2006/relationships/image" Target="../media/fImage123522408467.png"></Relationship><Relationship Id="rId12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58642446334.png"></Relationship><Relationship Id="rId3" Type="http://schemas.openxmlformats.org/officeDocument/2006/relationships/image" Target="../media/fImage269402456500.png"></Relationship><Relationship Id="rId4" Type="http://schemas.openxmlformats.org/officeDocument/2006/relationships/image" Target="../media/fImage155812479169.png"></Relationship><Relationship Id="rId5" Type="http://schemas.openxmlformats.org/officeDocument/2006/relationships/image" Target="../media/fImage269792485724.png"></Relationship><Relationship Id="rId6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fImage210232669358.png"></Relationship><Relationship Id="rId5" Type="http://schemas.openxmlformats.org/officeDocument/2006/relationships/image" Target="../media/fImage2242172714464.png"></Relationship><Relationship Id="rId6" Type="http://schemas.openxmlformats.org/officeDocument/2006/relationships/image" Target="../media/fImage156882725705.png"></Relationship><Relationship Id="rId7" Type="http://schemas.openxmlformats.org/officeDocument/2006/relationships/notesSlide" Target="../notesSlides/notesSlide12.xml"></Relationship><Relationship Id="rId8" Type="http://schemas.openxmlformats.org/officeDocument/2006/relationships/image" Target="../media/fImage2695718241.png"></Relationship><Relationship Id="rId9" Type="http://schemas.openxmlformats.org/officeDocument/2006/relationships/image" Target="../media/fImage68212708467.png"></Relationship><Relationship Id="rId10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68092676334.png"></Relationship><Relationship Id="rId3" Type="http://schemas.openxmlformats.org/officeDocument/2006/relationships/image" Target="../media/fImage166552716500.png"></Relationship><Relationship Id="rId4" Type="http://schemas.openxmlformats.org/officeDocument/2006/relationships/image" Target="../media/fImage2242172714464.png"></Relationship><Relationship Id="rId5" Type="http://schemas.openxmlformats.org/officeDocument/2006/relationships/image" Target="../media/fImage140672729169.png"></Relationship><Relationship Id="rId6" Type="http://schemas.openxmlformats.org/officeDocument/2006/relationships/image" Target="../media/fImage101532735724.png"></Relationship><Relationship Id="rId7" Type="http://schemas.openxmlformats.org/officeDocument/2006/relationships/image" Target="../media/fImage419921741.png"></Relationship><Relationship Id="rId8" Type="http://schemas.openxmlformats.org/officeDocument/2006/relationships/image" Target="../media/fImage22421734441.png"></Relationship><Relationship Id="rId9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828928641.png"></Relationship><Relationship Id="rId3" Type="http://schemas.openxmlformats.org/officeDocument/2006/relationships/image" Target="../media/fImage25972878467.png"></Relationship><Relationship Id="rId4" Type="http://schemas.openxmlformats.org/officeDocument/2006/relationships/image" Target="../media/fImage2242172906334.png"></Relationship><Relationship Id="rId5" Type="http://schemas.openxmlformats.org/officeDocument/2006/relationships/image" Target="../media/fImage104043106500.png"></Relationship><Relationship Id="rId6" Type="http://schemas.openxmlformats.org/officeDocument/2006/relationships/image" Target="../media/fImage131203119169.png"></Relationship><Relationship Id="rId7" Type="http://schemas.openxmlformats.org/officeDocument/2006/relationships/image" Target="../media/fImage45613145724.png"></Relationship><Relationship Id="rId8" Type="http://schemas.openxmlformats.org/officeDocument/2006/relationships/notesSlide" Target="../notesSlides/notesSlide14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82893001478.png"></Relationship><Relationship Id="rId3" Type="http://schemas.openxmlformats.org/officeDocument/2006/relationships/image" Target="../media/fImage26673059358.png"></Relationship><Relationship Id="rId4" Type="http://schemas.openxmlformats.org/officeDocument/2006/relationships/image" Target="../media/fImage2242173026962.png"></Relationship><Relationship Id="rId5" Type="http://schemas.openxmlformats.org/officeDocument/2006/relationships/image" Target="../media/fImage302443164464.png"></Relationship><Relationship Id="rId6" Type="http://schemas.openxmlformats.org/officeDocument/2006/relationships/image" Target="../media/fImage46883325705.png"></Relationship><Relationship Id="rId7" Type="http://schemas.openxmlformats.org/officeDocument/2006/relationships/notesSlide" Target="../notesSlides/notesSlide15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34843278145.png"></Relationship><Relationship Id="rId3" Type="http://schemas.openxmlformats.org/officeDocument/2006/relationships/image" Target="../media/fImage46883343281.png"></Relationship><Relationship Id="rId4" Type="http://schemas.openxmlformats.org/officeDocument/2006/relationships/image" Target="../media/fImage265713366827.png"></Relationship><Relationship Id="rId5" Type="http://schemas.openxmlformats.org/officeDocument/2006/relationships/image" Target="../media/fImage289263379961.png"></Relationship><Relationship Id="rId6" Type="http://schemas.openxmlformats.org/officeDocument/2006/relationships/notesSlide" Target="../notesSlides/notesSlide16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0580352491.png"></Relationship><Relationship Id="rId3" Type="http://schemas.openxmlformats.org/officeDocument/2006/relationships/image" Target="../media/fImage402753562995.png"></Relationship><Relationship Id="rId4" Type="http://schemas.openxmlformats.org/officeDocument/2006/relationships/notesSlide" Target="../notesSlides/notesSlide17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20873651942.png"></Relationship><Relationship Id="rId3" Type="http://schemas.openxmlformats.org/officeDocument/2006/relationships/image" Target="../media/fImage324273784827.png"></Relationship><Relationship Id="rId4" Type="http://schemas.openxmlformats.org/officeDocument/2006/relationships/notesSlide" Target="../notesSlides/notesSlide18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05803695436.png"></Relationship><Relationship Id="rId3" Type="http://schemas.openxmlformats.org/officeDocument/2006/relationships/image" Target="../media/fImage121363772391.png"></Relationship><Relationship Id="rId4" Type="http://schemas.openxmlformats.org/officeDocument/2006/relationships/notesSlide" Target="../notesSlides/notesSlide19.xml"></Relationship></Relationships>
</file>

<file path=ppt/slides/_rels/slide2.xml.rels><?xml version="1.0" encoding="UTF-8"?>
<Relationships xmlns="http://schemas.openxmlformats.org/package/2006/relationships"><Relationship Id="rId4" Type="http://schemas.openxmlformats.org/officeDocument/2006/relationships/image" Target="../media/fImage415713108145.png"></Relationship><Relationship Id="rId5" Type="http://schemas.openxmlformats.org/officeDocument/2006/relationships/notesSlide" Target="../notesSlides/notesSlide2.xml"></Relationship><Relationship Id="rId7" Type="http://schemas.openxmlformats.org/officeDocument/2006/relationships/image" Target="../media/fImage61292095724.png"></Relationship><Relationship Id="rId8" Type="http://schemas.openxmlformats.org/officeDocument/2006/relationships/image" Target="../media/fImage22421734441.png"></Relationship><Relationship Id="rId9" Type="http://schemas.openxmlformats.org/officeDocument/2006/relationships/image" Target="../media/fImage107032121478.png"></Relationship><Relationship Id="rId10" Type="http://schemas.openxmlformats.org/officeDocument/2006/relationships/image" Target="../media/fImage419921741.png"></Relationship><Relationship Id="rId1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4" Type="http://schemas.openxmlformats.org/officeDocument/2006/relationships/notesSlide" Target="../notesSlides/notesSlide3.xml"></Relationship><Relationship Id="rId9" Type="http://schemas.openxmlformats.org/officeDocument/2006/relationships/image" Target="../media/fImage22421734441.png"></Relationship><Relationship Id="rId15" Type="http://schemas.openxmlformats.org/officeDocument/2006/relationships/image" Target="../media/fImage287552149358.png"></Relationship><Relationship Id="rId16" Type="http://schemas.openxmlformats.org/officeDocument/2006/relationships/image" Target="../media/fImage211982156962.png"></Relationship><Relationship Id="rId17" Type="http://schemas.openxmlformats.org/officeDocument/2006/relationships/image" Target="../media/fImage68852174464.png"></Relationship><Relationship Id="rId18" Type="http://schemas.openxmlformats.org/officeDocument/2006/relationships/image" Target="../media/fImage68332195705.png"></Relationship><Relationship Id="rId19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6" Type="http://schemas.openxmlformats.org/officeDocument/2006/relationships/notesSlide" Target="../notesSlides/notesSlide4.xml"></Relationship><Relationship Id="rId17" Type="http://schemas.openxmlformats.org/officeDocument/2006/relationships/image" Target="../media/fImage190091338467.png"></Relationship><Relationship Id="rId18" Type="http://schemas.openxmlformats.org/officeDocument/2006/relationships/image" Target="../media/fImage223902269961.png"></Relationship><Relationship Id="rId19" Type="http://schemas.openxmlformats.org/officeDocument/2006/relationships/image" Target="../media/fImage978619541.png"></Relationship><Relationship Id="rId20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7" Type="http://schemas.openxmlformats.org/officeDocument/2006/relationships/notesSlide" Target="../notesSlides/notesSlide5.xml"></Relationship><Relationship Id="rId8" Type="http://schemas.openxmlformats.org/officeDocument/2006/relationships/image" Target="../media/fImage223902269961.png"></Relationship><Relationship Id="rId10" Type="http://schemas.openxmlformats.org/officeDocument/2006/relationships/image" Target="../media/fImage223902292995.png"></Relationship><Relationship Id="rId12" Type="http://schemas.openxmlformats.org/officeDocument/2006/relationships/image" Target="../media/fImage111081968467.png"></Relationship><Relationship Id="rId13" Type="http://schemas.openxmlformats.org/officeDocument/2006/relationships/image" Target="../media/fImage116421976334.png"></Relationship><Relationship Id="rId14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6" Type="http://schemas.openxmlformats.org/officeDocument/2006/relationships/notesSlide" Target="../notesSlides/notesSlide6.xml"></Relationship><Relationship Id="rId9" Type="http://schemas.openxmlformats.org/officeDocument/2006/relationships/image" Target="../media/fImage22421734441.png"></Relationship><Relationship Id="rId12" Type="http://schemas.openxmlformats.org/officeDocument/2006/relationships/image" Target="../media/fImage131531986500.png"></Relationship><Relationship Id="rId13" Type="http://schemas.openxmlformats.org/officeDocument/2006/relationships/image" Target="../media/fImage85581999169.png"></Relationship><Relationship Id="rId14" Type="http://schemas.openxmlformats.org/officeDocument/2006/relationships/image" Target="../media/fImage142582005724.png"></Relationship><Relationship Id="rId15" Type="http://schemas.openxmlformats.org/officeDocument/2006/relationships/image" Target="../media/fImage140302011478.png"></Relationship><Relationship Id="rId16" Type="http://schemas.openxmlformats.org/officeDocument/2006/relationships/image" Target="../media/fImage139462029358.png"></Relationship><Relationship Id="rId17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6" Type="http://schemas.openxmlformats.org/officeDocument/2006/relationships/notesSlide" Target="../notesSlides/notesSlide7.xml"></Relationship><Relationship Id="rId8" Type="http://schemas.openxmlformats.org/officeDocument/2006/relationships/image" Target="../media/fImage22390243153.png"></Relationship><Relationship Id="rId9" Type="http://schemas.openxmlformats.org/officeDocument/2006/relationships/image" Target="../media/fImage15348326292.png"></Relationship><Relationship Id="rId11" Type="http://schemas.openxmlformats.org/officeDocument/2006/relationships/image" Target="../media/fImage136462046962.png"></Relationship><Relationship Id="rId12" Type="http://schemas.openxmlformats.org/officeDocument/2006/relationships/image" Target="../media/fImage269532054464.png"></Relationship><Relationship Id="rId13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4" Type="http://schemas.openxmlformats.org/officeDocument/2006/relationships/image" Target="../media/fImage176153339718.png"></Relationship><Relationship Id="rId5" Type="http://schemas.openxmlformats.org/officeDocument/2006/relationships/notesSlide" Target="../notesSlides/notesSlide8.xml"></Relationship><Relationship Id="rId6" Type="http://schemas.openxmlformats.org/officeDocument/2006/relationships/image" Target="../media/fImage207252535705.png"></Relationship><Relationship Id="rId7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06162166334.png"></Relationship><Relationship Id="rId5" Type="http://schemas.openxmlformats.org/officeDocument/2006/relationships/notesSlide" Target="../notesSlides/notesSlide9.xml"></Relationship><Relationship Id="rId6" Type="http://schemas.openxmlformats.org/officeDocument/2006/relationships/image" Target="../media/fImage1191318041.png"></Relationship><Relationship Id="rId7" Type="http://schemas.openxmlformats.org/officeDocument/2006/relationships/image" Target="../media/fImage117371818467.png"></Relationship><Relationship Id="rId8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46600" y="388620"/>
            <a:ext cx="31267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6814820" y="3598545"/>
            <a:ext cx="41509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캐릭터의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Textures를 저장하기 </a:t>
            </a:r>
            <a:r>
              <a:rPr lang="ko-KR" sz="1800">
                <a:latin typeface="맑은 고딕" charset="0"/>
                <a:ea typeface="맑은 고딕" charset="0"/>
              </a:rPr>
              <a:t>위해</a:t>
            </a:r>
            <a:r>
              <a:rPr lang="ko-KR" sz="1800">
                <a:latin typeface="맑은 고딕" charset="0"/>
                <a:ea typeface="맑은 고딕" charset="0"/>
              </a:rPr>
              <a:t> 폴더를 지정한 다음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7" name="텍스트 상자 77"/>
          <p:cNvSpPr txBox="1">
            <a:spLocks/>
          </p:cNvSpPr>
          <p:nvPr/>
        </p:nvSpPr>
        <p:spPr>
          <a:xfrm rot="0">
            <a:off x="1231900" y="4972050"/>
            <a:ext cx="413512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Ely By K.Atienza </a:t>
            </a:r>
            <a:r>
              <a:rPr lang="ko-KR" sz="1800">
                <a:latin typeface="맑은 고딕" charset="0"/>
                <a:ea typeface="맑은 고딕" charset="0"/>
              </a:rPr>
              <a:t>모델을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Materials에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Textures를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불러오기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Extract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Textures를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9" name="텍스트 상자 4"/>
          <p:cNvSpPr txBox="1">
            <a:spLocks/>
          </p:cNvSpPr>
          <p:nvPr/>
        </p:nvSpPr>
        <p:spPr>
          <a:xfrm rot="0">
            <a:off x="6813550" y="5525770"/>
            <a:ext cx="41522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Ely By K.Atienza 모델을 </a:t>
            </a:r>
            <a:r>
              <a:rPr lang="ko-KR" sz="1800">
                <a:latin typeface="맑은 고딕" charset="0"/>
                <a:ea typeface="맑은 고딕" charset="0"/>
              </a:rPr>
              <a:t>월드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4" name="그림 1" descr="C:/Users/Admin1/AppData/Roaming/PolarisOffice/ETemp/17880_21030232/fImage2523819841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55420"/>
            <a:ext cx="4126230" cy="3351530"/>
          </a:xfrm>
          <a:prstGeom prst="roundRect"/>
          <a:solidFill>
            <a:srgbClr val="EDEDED"/>
          </a:solidFill>
        </p:spPr>
      </p:pic>
      <p:pic>
        <p:nvPicPr>
          <p:cNvPr id="1175" name="그림 4" descr="C:/Users/Admin1/AppData/Roaming/PolarisOffice/ETemp/17880_21030232/fImage214641998467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7165"/>
            <a:ext cx="4143375" cy="2033270"/>
          </a:xfrm>
          <a:prstGeom prst="roundRect"/>
          <a:solidFill>
            <a:srgbClr val="EDEDED"/>
          </a:solidFill>
        </p:spPr>
      </p:pic>
      <p:pic>
        <p:nvPicPr>
          <p:cNvPr id="1176" name="그림 9" descr="C:/Users/Admin1/AppData/Roaming/PolarisOffice/ETemp/17880_21030232/fImage61292016334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9740" y="4410075"/>
            <a:ext cx="1485900" cy="1017270"/>
          </a:xfrm>
          <a:prstGeom prst="roundRect"/>
          <a:solidFill>
            <a:srgbClr val="EDEDED"/>
          </a:solidFill>
        </p:spPr>
      </p:pic>
      <p:pic>
        <p:nvPicPr>
          <p:cNvPr id="1177" name="그림 12" descr="C:/Users/Admin1/AppData/Roaming/PolarisOffice/ETemp/17880_21030232/fImage68532026500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49945" y="4410710"/>
            <a:ext cx="2507615" cy="1007745"/>
          </a:xfrm>
          <a:prstGeom prst="roundRect"/>
          <a:solidFill>
            <a:srgbClr val="EDEDED"/>
          </a:solidFill>
        </p:spPr>
      </p:pic>
      <p:pic>
        <p:nvPicPr>
          <p:cNvPr id="1173" name="그림 12" descr="C:/Users/Admin1/AppData/Roaming/PolarisOffice/ETemp/17880_21030232/fImage22421734441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041005" y="4754245"/>
            <a:ext cx="626745" cy="3549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90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9" name="Rect 0"/>
          <p:cNvSpPr txBox="1">
            <a:spLocks/>
          </p:cNvSpPr>
          <p:nvPr/>
        </p:nvSpPr>
        <p:spPr>
          <a:xfrm rot="0">
            <a:off x="1232535" y="5233670"/>
            <a:ext cx="41433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sz="1800">
                <a:latin typeface="맑은 고딕" charset="0"/>
                <a:ea typeface="맑은 고딕" charset="0"/>
              </a:rPr>
              <a:t>Attack 애니메이션 파일을 </a:t>
            </a:r>
            <a:r>
              <a:rPr sz="1800">
                <a:latin typeface="맑은 고딕" charset="0"/>
                <a:ea typeface="맑은 고딕" charset="0"/>
              </a:rPr>
              <a:t>선택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 다음</a:t>
            </a:r>
            <a:r>
              <a:rPr sz="1800">
                <a:latin typeface="맑은 고딕" charset="0"/>
                <a:ea typeface="맑은 고딕" charset="0"/>
              </a:rPr>
              <a:t> Animation Type을 </a:t>
            </a:r>
            <a:r>
              <a:rPr sz="1800">
                <a:latin typeface="맑은 고딕" charset="0"/>
                <a:ea typeface="맑은 고딕" charset="0"/>
              </a:rPr>
              <a:t>Humanoid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3" name="그림 1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55420"/>
            <a:ext cx="4152265" cy="3609340"/>
          </a:xfrm>
          <a:prstGeom prst="roundRect"/>
          <a:solidFill>
            <a:srgbClr val="EDEDED"/>
          </a:solidFill>
        </p:spPr>
      </p:pic>
      <p:sp>
        <p:nvSpPr>
          <p:cNvPr id="1217" name="텍스트 상자 6"/>
          <p:cNvSpPr txBox="1">
            <a:spLocks/>
          </p:cNvSpPr>
          <p:nvPr/>
        </p:nvSpPr>
        <p:spPr>
          <a:xfrm rot="0">
            <a:off x="6830695" y="2957195"/>
            <a:ext cx="412750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Skeleton Health Gauge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앵커를 지정하고 크기와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8" name="그림 7" descr="C:/Users/Admin1/AppData/Roaming/PolarisOffice/ETemp/4316_14940424/fImage119751544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8155" y="3979545"/>
            <a:ext cx="4130040" cy="1473835"/>
          </a:xfrm>
          <a:prstGeom prst="roundRect"/>
          <a:solidFill>
            <a:srgbClr val="EDEDED"/>
          </a:solidFill>
        </p:spPr>
      </p:pic>
      <p:sp>
        <p:nvSpPr>
          <p:cNvPr id="1219" name="텍스트 상자 10"/>
          <p:cNvSpPr txBox="1">
            <a:spLocks/>
          </p:cNvSpPr>
          <p:nvPr/>
        </p:nvSpPr>
        <p:spPr>
          <a:xfrm rot="0">
            <a:off x="6825615" y="5503545"/>
            <a:ext cx="41440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sz="1800">
                <a:latin typeface="맑은 고딕" charset="0"/>
                <a:ea typeface="맑은 고딕" charset="0"/>
              </a:rPr>
              <a:t>Health Gauge Frame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sz="1800">
                <a:latin typeface="맑은 고딕" charset="0"/>
                <a:ea typeface="맑은 고딕" charset="0"/>
              </a:rPr>
              <a:t>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크기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0" name="그림 11" descr="C:/Users/Admin1/AppData/Roaming/PolarisOffice/ETemp/4316_14940424/fImage123522408467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55420"/>
            <a:ext cx="4127500" cy="144780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96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9" name="Rect 0"/>
          <p:cNvSpPr txBox="1">
            <a:spLocks/>
          </p:cNvSpPr>
          <p:nvPr/>
        </p:nvSpPr>
        <p:spPr>
          <a:xfrm rot="0">
            <a:off x="1241425" y="4380865"/>
            <a:ext cx="412559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Project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폴더에</a:t>
            </a:r>
            <a:r>
              <a:rPr sz="1800">
                <a:latin typeface="맑은 고딕" charset="0"/>
                <a:ea typeface="맑은 고딕" charset="0"/>
              </a:rPr>
              <a:t> Health </a:t>
            </a:r>
            <a:r>
              <a:rPr sz="1800">
                <a:latin typeface="맑은 고딕" charset="0"/>
                <a:ea typeface="맑은 고딕" charset="0"/>
              </a:rPr>
              <a:t>F</a:t>
            </a:r>
            <a:r>
              <a:rPr sz="1800">
                <a:latin typeface="맑은 고딕" charset="0"/>
                <a:ea typeface="맑은 고딕" charset="0"/>
              </a:rPr>
              <a:t>rame </a:t>
            </a:r>
            <a:r>
              <a:rPr sz="1800">
                <a:latin typeface="맑은 고딕" charset="0"/>
                <a:ea typeface="맑은 고딕" charset="0"/>
              </a:rPr>
              <a:t>텍스처를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Health Gauge Frame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Source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Image에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1" name="텍스트 상자 15"/>
          <p:cNvSpPr txBox="1">
            <a:spLocks/>
          </p:cNvSpPr>
          <p:nvPr/>
        </p:nvSpPr>
        <p:spPr>
          <a:xfrm rot="0">
            <a:off x="6822440" y="4474210"/>
            <a:ext cx="4135120" cy="169418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Project 폴더 아래에 있는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폴더에 Back Ground 텍스처를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sz="1800">
                <a:latin typeface="맑은 고딕" charset="0"/>
                <a:ea typeface="맑은 고딕" charset="0"/>
              </a:rPr>
              <a:t>Back Ground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Source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Image에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3" name="그림 17" descr="C:/Users/Admin1/AppData/Roaming/PolarisOffice/ETemp/30512_13752872/fImage15864244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1438275"/>
            <a:ext cx="4133850" cy="1878330"/>
          </a:xfrm>
          <a:prstGeom prst="roundRect"/>
          <a:solidFill>
            <a:srgbClr val="EDEDED"/>
          </a:solidFill>
        </p:spPr>
      </p:pic>
      <p:pic>
        <p:nvPicPr>
          <p:cNvPr id="1204" name="그림 20" descr="C:/Users/Admin1/AppData/Roaming/PolarisOffice/ETemp/30512_13752872/fImage26940245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3479800"/>
            <a:ext cx="4135120" cy="861695"/>
          </a:xfrm>
          <a:prstGeom prst="roundRect"/>
          <a:solidFill>
            <a:srgbClr val="EDEDED"/>
          </a:solidFill>
        </p:spPr>
      </p:pic>
      <p:cxnSp>
        <p:nvCxnSpPr>
          <p:cNvPr id="1205" name="도형 23"/>
          <p:cNvCxnSpPr/>
          <p:nvPr/>
        </p:nvCxnSpPr>
        <p:spPr>
          <a:xfrm rot="0" flipV="1">
            <a:off x="8639810" y="1731010"/>
            <a:ext cx="2162810" cy="20339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6" name="그림 24" descr="C:/Users/Admin1/AppData/Roaming/PolarisOffice/ETemp/30512_13752872/fImage15581247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725" y="1449070"/>
            <a:ext cx="4147185" cy="1859280"/>
          </a:xfrm>
          <a:prstGeom prst="roundRect"/>
          <a:solidFill>
            <a:srgbClr val="EDEDED"/>
          </a:solidFill>
        </p:spPr>
      </p:pic>
      <p:pic>
        <p:nvPicPr>
          <p:cNvPr id="1207" name="그림 27" descr="C:/Users/Admin1/AppData/Roaming/PolarisOffice/ETemp/30512_13752872/fImage26979248572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6820" y="3471545"/>
            <a:ext cx="4140200" cy="870585"/>
          </a:xfrm>
          <a:prstGeom prst="roundRect"/>
          <a:solidFill>
            <a:srgbClr val="EDEDED"/>
          </a:solidFill>
        </p:spPr>
      </p:pic>
      <p:cxnSp>
        <p:nvCxnSpPr>
          <p:cNvPr id="1208" name="도형 30"/>
          <p:cNvCxnSpPr/>
          <p:nvPr/>
        </p:nvCxnSpPr>
        <p:spPr>
          <a:xfrm rot="0" flipV="1">
            <a:off x="4152265" y="1722755"/>
            <a:ext cx="1076960" cy="212788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96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01" name="Rect 0"/>
          <p:cNvSpPr txBox="1">
            <a:spLocks/>
          </p:cNvSpPr>
          <p:nvPr/>
        </p:nvSpPr>
        <p:spPr>
          <a:xfrm rot="0">
            <a:off x="6822440" y="4483100"/>
            <a:ext cx="4126230" cy="169418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Project 폴더 아래에 있는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폴더에</a:t>
            </a:r>
            <a:r>
              <a:rPr sz="1800">
                <a:latin typeface="맑은 고딕" charset="0"/>
                <a:ea typeface="맑은 고딕" charset="0"/>
              </a:rPr>
              <a:t> Boss Portrait 텍스처를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Skeleton Portrait 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Source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Image에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6" name="그림 3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7165"/>
            <a:ext cx="4152900" cy="1741170"/>
          </a:xfrm>
          <a:prstGeom prst="roundRect"/>
          <a:solidFill>
            <a:srgbClr val="EDEDED"/>
          </a:solidFill>
        </p:spPr>
      </p:pic>
      <p:sp>
        <p:nvSpPr>
          <p:cNvPr id="1207" name="텍스트 상자 35"/>
          <p:cNvSpPr txBox="1">
            <a:spLocks/>
          </p:cNvSpPr>
          <p:nvPr/>
        </p:nvSpPr>
        <p:spPr>
          <a:xfrm rot="0">
            <a:off x="1234440" y="4473575"/>
            <a:ext cx="4142740" cy="169354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애니메이터 컨트롤러를 </a:t>
            </a:r>
            <a:r>
              <a:rPr sz="1800">
                <a:latin typeface="맑은 고딕" charset="0"/>
                <a:ea typeface="맑은 고딕" charset="0"/>
              </a:rPr>
              <a:t>선택하여</a:t>
            </a:r>
            <a:r>
              <a:rPr sz="1800">
                <a:latin typeface="맑은 고딕" charset="0"/>
                <a:ea typeface="맑은 고딕" charset="0"/>
              </a:rPr>
              <a:t> Base Layer에 들어옵니다.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그러고</a:t>
            </a:r>
            <a:r>
              <a:rPr sz="1800">
                <a:latin typeface="맑은 고딕" charset="0"/>
                <a:ea typeface="맑은 고딕" charset="0"/>
              </a:rPr>
              <a:t> 나서 Project 폴더 아래에 있는 </a:t>
            </a:r>
            <a:r>
              <a:rPr sz="1800">
                <a:latin typeface="맑은 고딕" charset="0"/>
                <a:ea typeface="맑은 고딕" charset="0"/>
              </a:rPr>
              <a:t>Animation</a:t>
            </a:r>
            <a:r>
              <a:rPr sz="1800">
                <a:latin typeface="맑은 고딕" charset="0"/>
                <a:ea typeface="맑은 고딕" charset="0"/>
              </a:rPr>
              <a:t> 폴더에 Idle </a:t>
            </a:r>
            <a:r>
              <a:rPr sz="1800">
                <a:latin typeface="맑은 고딕" charset="0"/>
                <a:ea typeface="맑은 고딕" charset="0"/>
              </a:rPr>
              <a:t>애니메이션을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Base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Layer에</a:t>
            </a:r>
            <a:r>
              <a:rPr sz="1800">
                <a:latin typeface="맑은 고딕" charset="0"/>
                <a:ea typeface="맑은 고딕" charset="0"/>
              </a:rPr>
              <a:t>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0" name="그림 41" descr="C:/Users/Admin1/AppData/Roaming/PolarisOffice/ETemp/29284_23914776/fImage15688272570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49070"/>
            <a:ext cx="4135755" cy="1877060"/>
          </a:xfrm>
          <a:prstGeom prst="roundRect"/>
          <a:solidFill>
            <a:srgbClr val="EDEDED"/>
          </a:solidFill>
        </p:spPr>
      </p:pic>
      <p:pic>
        <p:nvPicPr>
          <p:cNvPr id="1211" name="그림 1" descr="C:/Users/Admin1/AppData/Roaming/PolarisOffice/ETemp/29284_23914776/fImage269571824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9740" y="3479800"/>
            <a:ext cx="4147820" cy="844550"/>
          </a:xfrm>
          <a:prstGeom prst="roundRect"/>
          <a:solidFill>
            <a:srgbClr val="EDEDED"/>
          </a:solidFill>
        </p:spPr>
      </p:pic>
      <p:cxnSp>
        <p:nvCxnSpPr>
          <p:cNvPr id="1205" name="Rect 0"/>
          <p:cNvCxnSpPr/>
          <p:nvPr/>
        </p:nvCxnSpPr>
        <p:spPr>
          <a:xfrm rot="0" flipV="1">
            <a:off x="8975725" y="1731010"/>
            <a:ext cx="1827530" cy="19564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2" name="그림 9" descr="C:/Users/Admin1/AppData/Roaming/PolarisOffice/ETemp/29284_23914776/fImage68212708467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3355975"/>
            <a:ext cx="4144010" cy="986155"/>
          </a:xfrm>
          <a:prstGeom prst="roundRect"/>
          <a:solidFill>
            <a:srgbClr val="EDEDED"/>
          </a:solidFill>
        </p:spPr>
      </p:pic>
      <p:pic>
        <p:nvPicPr>
          <p:cNvPr id="1209" name="그림 40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968625" y="2952115"/>
            <a:ext cx="662940" cy="4832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3029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01" name="Rect 0"/>
          <p:cNvSpPr txBox="1">
            <a:spLocks/>
          </p:cNvSpPr>
          <p:nvPr/>
        </p:nvSpPr>
        <p:spPr>
          <a:xfrm rot="0">
            <a:off x="6831330" y="3225165"/>
            <a:ext cx="4117340" cy="94424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Canvas 오브젝트의 </a:t>
            </a:r>
            <a:r>
              <a:rPr sz="1800">
                <a:latin typeface="맑은 고딕" charset="0"/>
                <a:ea typeface="맑은 고딕" charset="0"/>
              </a:rPr>
              <a:t>Render</a:t>
            </a:r>
            <a:r>
              <a:rPr sz="1800">
                <a:latin typeface="맑은 고딕" charset="0"/>
                <a:ea typeface="맑은 고딕" charset="0"/>
              </a:rPr>
              <a:t> Mode를 Screen Space - </a:t>
            </a:r>
            <a:r>
              <a:rPr sz="1800">
                <a:latin typeface="맑은 고딕" charset="0"/>
                <a:ea typeface="맑은 고딕" charset="0"/>
              </a:rPr>
              <a:t>Camera</a:t>
            </a:r>
            <a:r>
              <a:rPr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7" name="Rect 0"/>
          <p:cNvSpPr txBox="1">
            <a:spLocks/>
          </p:cNvSpPr>
          <p:nvPr/>
        </p:nvSpPr>
        <p:spPr>
          <a:xfrm rot="0">
            <a:off x="1240790" y="4473575"/>
            <a:ext cx="4143375" cy="169418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애니메이터 컨트롤러를 </a:t>
            </a:r>
            <a:r>
              <a:rPr sz="1800">
                <a:latin typeface="맑은 고딕" charset="0"/>
                <a:ea typeface="맑은 고딕" charset="0"/>
              </a:rPr>
              <a:t>선택하여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Base</a:t>
            </a:r>
            <a:r>
              <a:rPr sz="1800">
                <a:latin typeface="맑은 고딕" charset="0"/>
                <a:ea typeface="맑은 고딕" charset="0"/>
              </a:rPr>
              <a:t> Layer에 들어옵니다.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그다</a:t>
            </a:r>
            <a:r>
              <a:rPr lang="ko-KR" sz="1800">
                <a:latin typeface="맑은 고딕" charset="0"/>
                <a:ea typeface="맑은 고딕" charset="0"/>
              </a:rPr>
              <a:t>음으로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Project</a:t>
            </a:r>
            <a:r>
              <a:rPr sz="1800">
                <a:latin typeface="맑은 고딕" charset="0"/>
                <a:ea typeface="맑은 고딕" charset="0"/>
              </a:rPr>
              <a:t> 폴더 아래에 있는 </a:t>
            </a:r>
            <a:r>
              <a:rPr sz="1800">
                <a:latin typeface="맑은 고딕" charset="0"/>
                <a:ea typeface="맑은 고딕" charset="0"/>
              </a:rPr>
              <a:t>Animation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폴더에</a:t>
            </a:r>
            <a:r>
              <a:rPr sz="1800">
                <a:latin typeface="맑은 고딕" charset="0"/>
                <a:ea typeface="맑은 고딕" charset="0"/>
              </a:rPr>
              <a:t> Attack 애니메이션을 </a:t>
            </a:r>
            <a:r>
              <a:rPr sz="1800">
                <a:latin typeface="맑은 고딕" charset="0"/>
                <a:ea typeface="맑은 고딕" charset="0"/>
              </a:rPr>
              <a:t>Base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Layer에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2" name="그림 4" descr="C:/Users/Admin1/AppData/Roaming/PolarisOffice/ETemp/29284_23914776/fImage6809267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359150"/>
            <a:ext cx="4135120" cy="974090"/>
          </a:xfrm>
          <a:prstGeom prst="roundRect"/>
          <a:solidFill>
            <a:srgbClr val="EDEDED"/>
          </a:solidFill>
        </p:spPr>
      </p:pic>
      <p:pic>
        <p:nvPicPr>
          <p:cNvPr id="1213" name="그림 12" descr="C:/Users/Admin1/AppData/Roaming/PolarisOffice/ETemp/29284_23914776/fImage16655271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1447165"/>
            <a:ext cx="4126865" cy="1748790"/>
          </a:xfrm>
          <a:prstGeom prst="roundRect"/>
          <a:solidFill>
            <a:srgbClr val="EDEDED"/>
          </a:solidFill>
        </p:spPr>
      </p:pic>
      <p:pic>
        <p:nvPicPr>
          <p:cNvPr id="1209" name="Picture " descr="C:/Users/Admin1/AppData/Roaming/PolarisOffice/ETemp/29284_23914776/fImage224217271446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968625" y="2952115"/>
            <a:ext cx="663575" cy="483870"/>
          </a:xfrm>
          <a:prstGeom prst="rect"/>
          <a:noFill/>
        </p:spPr>
      </p:pic>
      <p:pic>
        <p:nvPicPr>
          <p:cNvPr id="1214" name="그림 15" descr="C:/Users/Admin1/AppData/Roaming/PolarisOffice/ETemp/29284_23914776/fImage140672729169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7165"/>
            <a:ext cx="4135120" cy="1663065"/>
          </a:xfrm>
          <a:prstGeom prst="roundRect"/>
          <a:solidFill>
            <a:srgbClr val="EDEDED"/>
          </a:solidFill>
        </p:spPr>
      </p:pic>
      <p:pic>
        <p:nvPicPr>
          <p:cNvPr id="1215" name="그림 18" descr="C:/Users/Admin1/AppData/Roaming/PolarisOffice/ETemp/29284_23914776/fImage10153273572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4281805"/>
            <a:ext cx="1456055" cy="1084580"/>
          </a:xfrm>
          <a:prstGeom prst="roundRect"/>
          <a:solidFill>
            <a:srgbClr val="EDEDED"/>
          </a:solidFill>
        </p:spPr>
      </p:pic>
      <p:pic>
        <p:nvPicPr>
          <p:cNvPr id="1216" name="그림 21" descr="C:/Users/Admin1/AppData/Roaming/PolarisOffice/ETemp/29284_23914776/fImage41992174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98510" y="4271645"/>
            <a:ext cx="2550160" cy="1106170"/>
          </a:xfrm>
          <a:prstGeom prst="roundRect"/>
          <a:solidFill>
            <a:srgbClr val="EDEDED"/>
          </a:solidFill>
        </p:spPr>
      </p:pic>
      <p:pic>
        <p:nvPicPr>
          <p:cNvPr id="1217" name="그림 22" descr="C:/Users/Admin1/AppData/Roaming/PolarisOffice/ETemp/29284_23914776/fImage224217344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980680" y="4650740"/>
            <a:ext cx="628015" cy="356235"/>
          </a:xfrm>
          <a:prstGeom prst="rect"/>
          <a:noFill/>
        </p:spPr>
      </p:pic>
      <p:sp>
        <p:nvSpPr>
          <p:cNvPr id="1218" name="텍스트 상자 23"/>
          <p:cNvSpPr txBox="1">
            <a:spLocks/>
          </p:cNvSpPr>
          <p:nvPr/>
        </p:nvSpPr>
        <p:spPr>
          <a:xfrm rot="0">
            <a:off x="6833870" y="5502275"/>
            <a:ext cx="4123690" cy="6743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Erika Archer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New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Controller를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309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07" name="Rect 0"/>
          <p:cNvSpPr txBox="1">
            <a:spLocks/>
          </p:cNvSpPr>
          <p:nvPr/>
        </p:nvSpPr>
        <p:spPr>
          <a:xfrm rot="0">
            <a:off x="1240790" y="5240020"/>
            <a:ext cx="4135120" cy="93662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</a:t>
            </a:r>
            <a:r>
              <a:rPr sz="1800">
                <a:latin typeface="맑은 고딕" charset="0"/>
                <a:ea typeface="맑은 고딕" charset="0"/>
              </a:rPr>
              <a:t>C# Script를 생성한 다음 </a:t>
            </a:r>
            <a:r>
              <a:rPr sz="1800">
                <a:latin typeface="맑은 고딕" charset="0"/>
                <a:ea typeface="맑은 고딕" charset="0"/>
              </a:rPr>
              <a:t>PhysicsManager</a:t>
            </a:r>
            <a:r>
              <a:rPr sz="1800">
                <a:latin typeface="맑은 고딕" charset="0"/>
                <a:ea typeface="맑은 고딕" charset="0"/>
              </a:rPr>
              <a:t> 라는 이름으로 </a:t>
            </a:r>
            <a:r>
              <a:rPr sz="1800">
                <a:latin typeface="맑은 고딕" charset="0"/>
                <a:ea typeface="맑은 고딕" charset="0"/>
              </a:rPr>
              <a:t>정의합니다.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9" name="그림 2" descr="C:/Users/Admin1/AppData/Roaming/PolarisOffice/ETemp/4316_14940424/fImage8289286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6530"/>
            <a:ext cx="2868930" cy="3542665"/>
          </a:xfrm>
          <a:prstGeom prst="roundRect"/>
          <a:solidFill>
            <a:srgbClr val="EDEDED"/>
          </a:solidFill>
        </p:spPr>
      </p:pic>
      <p:pic>
        <p:nvPicPr>
          <p:cNvPr id="1220" name="그림 3" descr="C:/Users/Admin1/AppData/Roaming/PolarisOffice/ETemp/4316_14940424/fImage2597287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58640" y="2626995"/>
            <a:ext cx="1017270" cy="1189355"/>
          </a:xfrm>
          <a:prstGeom prst="roundRect"/>
          <a:solidFill>
            <a:srgbClr val="EDEDED"/>
          </a:solidFill>
        </p:spPr>
      </p:pic>
      <p:pic>
        <p:nvPicPr>
          <p:cNvPr id="1221" name="그림 7" descr="C:/Users/Admin1/AppData/Roaming/PolarisOffice/ETemp/4316_14940424/fImage224217290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616325" y="2945765"/>
            <a:ext cx="1156970" cy="552450"/>
          </a:xfrm>
          <a:prstGeom prst="rect"/>
          <a:noFill/>
        </p:spPr>
      </p:pic>
      <p:pic>
        <p:nvPicPr>
          <p:cNvPr id="1222" name="그림 16" descr="C:/Users/Admin1/AppData/Roaming/PolarisOffice/ETemp/4316_14940424/fImage10404310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5420"/>
            <a:ext cx="1567815" cy="1258570"/>
          </a:xfrm>
          <a:prstGeom prst="roundRect"/>
          <a:solidFill>
            <a:srgbClr val="EDEDED"/>
          </a:solidFill>
        </p:spPr>
      </p:pic>
      <p:pic>
        <p:nvPicPr>
          <p:cNvPr id="1223" name="그림 19" descr="C:/Users/Admin1/AppData/Roaming/PolarisOffice/ETemp/4316_14940424/fImage13120311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36305" y="1447165"/>
            <a:ext cx="2429510" cy="1257935"/>
          </a:xfrm>
          <a:prstGeom prst="roundRect"/>
          <a:solidFill>
            <a:srgbClr val="EDEDED"/>
          </a:solidFill>
        </p:spPr>
      </p:pic>
      <p:sp>
        <p:nvSpPr>
          <p:cNvPr id="1224" name="텍스트 상자 22"/>
          <p:cNvSpPr txBox="1">
            <a:spLocks/>
          </p:cNvSpPr>
          <p:nvPr/>
        </p:nvSpPr>
        <p:spPr>
          <a:xfrm rot="0">
            <a:off x="6824980" y="2814320"/>
            <a:ext cx="4135120" cy="93662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</a:t>
            </a:r>
            <a:r>
              <a:rPr sz="1800">
                <a:latin typeface="맑은 고딕" charset="0"/>
                <a:ea typeface="맑은 고딕" charset="0"/>
              </a:rPr>
              <a:t>Canvas의 Render </a:t>
            </a:r>
            <a:r>
              <a:rPr sz="1800">
                <a:latin typeface="맑은 고딕" charset="0"/>
                <a:ea typeface="맑은 고딕" charset="0"/>
              </a:rPr>
              <a:t>Camera</a:t>
            </a:r>
            <a:r>
              <a:rPr sz="1800">
                <a:latin typeface="맑은 고딕" charset="0"/>
                <a:ea typeface="맑은 고딕" charset="0"/>
              </a:rPr>
              <a:t>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Main Camera 오브젝트를 </a:t>
            </a:r>
            <a:r>
              <a:rPr sz="1800">
                <a:latin typeface="맑은 고딕" charset="0"/>
                <a:ea typeface="맑은 고딕" charset="0"/>
              </a:rPr>
              <a:t>넣어줍니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25" name="도형 23"/>
          <p:cNvCxnSpPr/>
          <p:nvPr/>
        </p:nvCxnSpPr>
        <p:spPr>
          <a:xfrm rot="0">
            <a:off x="7683500" y="1654175"/>
            <a:ext cx="3170555" cy="3105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6" name="그림 24" descr="C:/Users/Admin1/AppData/Roaming/PolarisOffice/ETemp/4316_14940424/fImage4561314572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265" y="3841750"/>
            <a:ext cx="4138295" cy="1508125"/>
          </a:xfrm>
          <a:prstGeom prst="roundRect"/>
          <a:solidFill>
            <a:srgbClr val="EDEDED"/>
          </a:solidFill>
        </p:spPr>
      </p:pic>
      <p:sp>
        <p:nvSpPr>
          <p:cNvPr id="1227" name="텍스트 상자 27"/>
          <p:cNvSpPr txBox="1">
            <a:spLocks/>
          </p:cNvSpPr>
          <p:nvPr/>
        </p:nvSpPr>
        <p:spPr>
          <a:xfrm rot="0">
            <a:off x="6827520" y="5521960"/>
            <a:ext cx="4147185" cy="65468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그다음으로 </a:t>
            </a:r>
            <a:r>
              <a:rPr sz="1800">
                <a:latin typeface="맑은 고딕" charset="0"/>
                <a:ea typeface="맑은 고딕" charset="0"/>
              </a:rPr>
              <a:t>Skeleton 오브젝트에 </a:t>
            </a:r>
            <a:r>
              <a:rPr sz="1800">
                <a:latin typeface="맑은 고딕" charset="0"/>
                <a:ea typeface="맑은 고딕" charset="0"/>
              </a:rPr>
              <a:t>Skeleton</a:t>
            </a:r>
            <a:r>
              <a:rPr sz="1800">
                <a:latin typeface="맑은 고딕" charset="0"/>
                <a:ea typeface="맑은 고딕" charset="0"/>
              </a:rPr>
              <a:t> 스크립트를 </a:t>
            </a:r>
            <a:r>
              <a:rPr sz="1800">
                <a:latin typeface="맑은 고딕" charset="0"/>
                <a:ea typeface="맑은 고딕" charset="0"/>
              </a:rPr>
              <a:t>추가합니</a:t>
            </a:r>
            <a:r>
              <a:rPr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309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07" name="Rect 0"/>
          <p:cNvSpPr txBox="1">
            <a:spLocks/>
          </p:cNvSpPr>
          <p:nvPr/>
        </p:nvSpPr>
        <p:spPr>
          <a:xfrm rot="0">
            <a:off x="1240790" y="5240020"/>
            <a:ext cx="4135120" cy="93662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</a:t>
            </a:r>
            <a:r>
              <a:rPr sz="1800">
                <a:latin typeface="맑은 고딕" charset="0"/>
                <a:ea typeface="맑은 고딕" charset="0"/>
              </a:rPr>
              <a:t>C# Script를 생성한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Character</a:t>
            </a:r>
            <a:r>
              <a:rPr sz="1800">
                <a:latin typeface="맑은 고딕" charset="0"/>
                <a:ea typeface="맑은 고딕" charset="0"/>
              </a:rPr>
              <a:t> 라는 이름으로 </a:t>
            </a:r>
            <a:r>
              <a:rPr sz="1800">
                <a:latin typeface="맑은 고딕" charset="0"/>
                <a:ea typeface="맑은 고딕" charset="0"/>
              </a:rPr>
              <a:t>정의합니다.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9" name="Picture " descr="C:/Users/Admin1/AppData/Roaming/PolarisOffice/ETemp/4316_14940424/fImage828930014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5420"/>
            <a:ext cx="2868930" cy="3533775"/>
          </a:xfrm>
          <a:prstGeom prst="roundRect"/>
          <a:solidFill>
            <a:srgbClr val="EDEDED"/>
          </a:solidFill>
        </p:spPr>
      </p:pic>
      <p:pic>
        <p:nvPicPr>
          <p:cNvPr id="1226" name="Picture " descr="C:/Users/Admin1/AppData/Roaming/PolarisOffice/ETemp/4316_14940424/fImage266730593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59275" y="2628900"/>
            <a:ext cx="1017270" cy="1196340"/>
          </a:xfrm>
          <a:prstGeom prst="roundRect"/>
          <a:solidFill>
            <a:srgbClr val="EDEDED"/>
          </a:solidFill>
        </p:spPr>
      </p:pic>
      <p:pic>
        <p:nvPicPr>
          <p:cNvPr id="1221" name="Picture " descr="C:/Users/Admin1/AppData/Roaming/PolarisOffice/ETemp/4316_14940424/fImage224217302696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616325" y="2945765"/>
            <a:ext cx="1156970" cy="552450"/>
          </a:xfrm>
          <a:prstGeom prst="rect"/>
          <a:noFill/>
        </p:spPr>
      </p:pic>
      <p:pic>
        <p:nvPicPr>
          <p:cNvPr id="1227" name="그림 28" descr="C:/Users/Admin1/AppData/Roaming/PolarisOffice/ETemp/4316_14940424/fImage30244316446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4134485"/>
            <a:ext cx="4135120" cy="1206500"/>
          </a:xfrm>
          <a:prstGeom prst="roundRect"/>
          <a:solidFill>
            <a:srgbClr val="EDEDED"/>
          </a:solidFill>
        </p:spPr>
      </p:pic>
      <p:sp>
        <p:nvSpPr>
          <p:cNvPr id="1228" name="텍스트 상자 31"/>
          <p:cNvSpPr txBox="1">
            <a:spLocks/>
          </p:cNvSpPr>
          <p:nvPr/>
        </p:nvSpPr>
        <p:spPr>
          <a:xfrm rot="0">
            <a:off x="6833870" y="5501640"/>
            <a:ext cx="4135120" cy="67500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</a:t>
            </a:r>
            <a:r>
              <a:rPr sz="1800">
                <a:latin typeface="맑은 고딕" charset="0"/>
                <a:ea typeface="맑은 고딕" charset="0"/>
              </a:rPr>
              <a:t>Skeleton 스크립트에서 </a:t>
            </a:r>
            <a:r>
              <a:rPr sz="1800">
                <a:latin typeface="맑은 고딕" charset="0"/>
                <a:ea typeface="맑은 고딕" charset="0"/>
              </a:rPr>
              <a:t>Image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변수</a:t>
            </a:r>
            <a:r>
              <a:rPr sz="1800">
                <a:latin typeface="맑은 고딕" charset="0"/>
                <a:ea typeface="맑은 고딕" charset="0"/>
              </a:rPr>
              <a:t>를 </a:t>
            </a:r>
            <a:r>
              <a:rPr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9" name="그림 36" descr="C:/Users/Admin1/AppData/Roaming/PolarisOffice/ETemp/4316_14940424/fImage4688332570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265" y="1455420"/>
            <a:ext cx="4138295" cy="1758315"/>
          </a:xfrm>
          <a:prstGeom prst="roundRect"/>
          <a:solidFill>
            <a:srgbClr val="EDEDED"/>
          </a:solidFill>
        </p:spPr>
      </p:pic>
      <p:sp>
        <p:nvSpPr>
          <p:cNvPr id="1230" name="텍스트 상자 39"/>
          <p:cNvSpPr txBox="1">
            <a:spLocks/>
          </p:cNvSpPr>
          <p:nvPr/>
        </p:nvSpPr>
        <p:spPr>
          <a:xfrm rot="0">
            <a:off x="6827520" y="3350895"/>
            <a:ext cx="4130040" cy="65468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</a:t>
            </a:r>
            <a:r>
              <a:rPr sz="1800">
                <a:latin typeface="맑은 고딕" charset="0"/>
                <a:ea typeface="맑은 고딕" charset="0"/>
              </a:rPr>
              <a:t>Ely By K.Atienza 오브젝트에 </a:t>
            </a:r>
            <a:r>
              <a:rPr sz="1800">
                <a:latin typeface="맑은 고딕" charset="0"/>
                <a:ea typeface="맑은 고딕" charset="0"/>
              </a:rPr>
              <a:t>Character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스크립트를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추가합니</a:t>
            </a:r>
            <a:r>
              <a:rPr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309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07" name="Rect 0"/>
          <p:cNvSpPr txBox="1">
            <a:spLocks/>
          </p:cNvSpPr>
          <p:nvPr/>
        </p:nvSpPr>
        <p:spPr>
          <a:xfrm rot="0">
            <a:off x="1240790" y="2724785"/>
            <a:ext cx="4135120" cy="93662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</a:t>
            </a:r>
            <a:r>
              <a:rPr sz="1800">
                <a:latin typeface="맑은 고딕" charset="0"/>
                <a:ea typeface="맑은 고딕" charset="0"/>
              </a:rPr>
              <a:t>State(float) 함수를 </a:t>
            </a:r>
            <a:r>
              <a:rPr sz="1800">
                <a:latin typeface="맑은 고딕" charset="0"/>
                <a:ea typeface="맑은 고딕" charset="0"/>
              </a:rPr>
              <a:t>선언하</a:t>
            </a:r>
            <a:r>
              <a:rPr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이미지의 fillAmout 값에 매개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변수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 감소시켜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9" name="Picture " descr="C:/Users/Admin1/AppData/Roaming/PolarisOffice/ETemp/4316_14940424/fImage23484327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4135120" cy="1154430"/>
          </a:xfrm>
          <a:prstGeom prst="roundRect"/>
          <a:solidFill>
            <a:srgbClr val="EDEDED"/>
          </a:solidFill>
        </p:spPr>
      </p:pic>
      <p:sp>
        <p:nvSpPr>
          <p:cNvPr id="1230" name="Rect 0"/>
          <p:cNvSpPr txBox="1">
            <a:spLocks/>
          </p:cNvSpPr>
          <p:nvPr/>
        </p:nvSpPr>
        <p:spPr>
          <a:xfrm rot="0">
            <a:off x="6822440" y="2704465"/>
            <a:ext cx="4131945" cy="97409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Character </a:t>
            </a:r>
            <a:r>
              <a:rPr sz="1800">
                <a:latin typeface="맑은 고딕" charset="0"/>
                <a:ea typeface="맑은 고딕" charset="0"/>
              </a:rPr>
              <a:t>스크립트에</a:t>
            </a:r>
            <a:r>
              <a:rPr sz="1800">
                <a:latin typeface="맑은 고딕" charset="0"/>
                <a:ea typeface="맑은 고딕" charset="0"/>
              </a:rPr>
              <a:t>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Skeleton</a:t>
            </a:r>
            <a:r>
              <a:rPr sz="1800">
                <a:latin typeface="맑은 고딕" charset="0"/>
                <a:ea typeface="맑은 고딕" charset="0"/>
              </a:rPr>
              <a:t> 변수를 </a:t>
            </a:r>
            <a:r>
              <a:rPr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1" name="그림 40" descr="C:/Users/Admin1/AppData/Roaming/PolarisOffice/ETemp/4316_14940424/fImage4688334328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773170"/>
            <a:ext cx="4135120" cy="1602105"/>
          </a:xfrm>
          <a:prstGeom prst="roundRect"/>
          <a:solidFill>
            <a:srgbClr val="EDEDED"/>
          </a:solidFill>
        </p:spPr>
      </p:pic>
      <p:sp>
        <p:nvSpPr>
          <p:cNvPr id="1232" name="텍스트 상자 41"/>
          <p:cNvSpPr txBox="1">
            <a:spLocks/>
          </p:cNvSpPr>
          <p:nvPr/>
        </p:nvSpPr>
        <p:spPr>
          <a:xfrm rot="0">
            <a:off x="1245870" y="5513070"/>
            <a:ext cx="4121150" cy="65468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</a:t>
            </a:r>
            <a:r>
              <a:rPr sz="1800">
                <a:latin typeface="맑은 고딕" charset="0"/>
                <a:ea typeface="맑은 고딕" charset="0"/>
              </a:rPr>
              <a:t>Erika Archer 오브젝트에 </a:t>
            </a:r>
            <a:r>
              <a:rPr sz="1800">
                <a:latin typeface="맑은 고딕" charset="0"/>
                <a:ea typeface="맑은 고딕" charset="0"/>
              </a:rPr>
              <a:t>Character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스크립트를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추가합니</a:t>
            </a:r>
            <a:r>
              <a:rPr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3" name="그림 42" descr="C:/Users/Admin1/AppData/Roaming/PolarisOffice/ETemp/4316_14940424/fImage26571336682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5420"/>
            <a:ext cx="4135120" cy="1137920"/>
          </a:xfrm>
          <a:prstGeom prst="roundRect"/>
          <a:solidFill>
            <a:srgbClr val="EDEDED"/>
          </a:solidFill>
        </p:spPr>
      </p:pic>
      <p:pic>
        <p:nvPicPr>
          <p:cNvPr id="1234" name="그림 45" descr="C:/Users/Admin1/AppData/Roaming/PolarisOffice/ETemp/4316_14940424/fImage28926337996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330" y="3772535"/>
            <a:ext cx="4126230" cy="1370330"/>
          </a:xfrm>
          <a:prstGeom prst="roundRect"/>
          <a:solidFill>
            <a:srgbClr val="EDEDED"/>
          </a:solidFill>
        </p:spPr>
      </p:pic>
      <p:sp>
        <p:nvSpPr>
          <p:cNvPr id="1235" name="텍스트 상자 48"/>
          <p:cNvSpPr txBox="1">
            <a:spLocks/>
          </p:cNvSpPr>
          <p:nvPr/>
        </p:nvSpPr>
        <p:spPr>
          <a:xfrm rot="0">
            <a:off x="6824980" y="5265420"/>
            <a:ext cx="4140835" cy="91122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Damage(float) 함수를 </a:t>
            </a:r>
            <a:r>
              <a:rPr sz="1800">
                <a:latin typeface="맑은 고딕" charset="0"/>
                <a:ea typeface="맑은 고딕" charset="0"/>
              </a:rPr>
              <a:t>선언한 </a:t>
            </a:r>
            <a:r>
              <a:rPr sz="1800">
                <a:latin typeface="맑은 고딕" charset="0"/>
                <a:ea typeface="맑은 고딕" charset="0"/>
              </a:rPr>
              <a:t>다</a:t>
            </a:r>
            <a:r>
              <a:rPr sz="1800">
                <a:latin typeface="맑은 고딕" charset="0"/>
                <a:ea typeface="맑은 고딕" charset="0"/>
              </a:rPr>
              <a:t>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Skeleton 클래스에 있는 State( ) </a:t>
            </a:r>
            <a:r>
              <a:rPr sz="1800">
                <a:latin typeface="맑은 고딕" charset="0"/>
                <a:ea typeface="맑은 고딕" charset="0"/>
              </a:rPr>
              <a:t>함수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인수로 매개 변수를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309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07" name="Rect 0"/>
          <p:cNvSpPr txBox="1">
            <a:spLocks/>
          </p:cNvSpPr>
          <p:nvPr/>
        </p:nvSpPr>
        <p:spPr>
          <a:xfrm rot="0">
            <a:off x="1240790" y="4163695"/>
            <a:ext cx="4135120" cy="201295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Skill(string) 함수를 선언한 </a:t>
            </a:r>
            <a:r>
              <a:rPr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int 변수를 선언하고 랜덤한 값을 </a:t>
            </a:r>
            <a:r>
              <a:rPr lang="ko-KR" sz="1800">
                <a:latin typeface="맑은 고딕" charset="0"/>
                <a:ea typeface="맑은 고딕" charset="0"/>
              </a:rPr>
              <a:t>받도</a:t>
            </a:r>
            <a:r>
              <a:rPr lang="ko-KR" sz="1800">
                <a:latin typeface="맑은 고딕" charset="0"/>
                <a:ea typeface="맑은 고딕" charset="0"/>
              </a:rPr>
              <a:t>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</a:t>
            </a:r>
            <a:r>
              <a:rPr lang="ko-KR" sz="1800">
                <a:latin typeface="맑은 고딕" charset="0"/>
                <a:ea typeface="맑은 고딕" charset="0"/>
              </a:rPr>
              <a:t> 다음 0 이라는 값이 저장되면 </a:t>
            </a:r>
            <a:r>
              <a:rPr lang="ko-KR" sz="1800">
                <a:latin typeface="맑은 고딕" charset="0"/>
                <a:ea typeface="맑은 고딕" charset="0"/>
              </a:rPr>
              <a:t>캐릭터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에 있는 </a:t>
            </a:r>
            <a:r>
              <a:rPr lang="ko-KR" sz="1800">
                <a:latin typeface="맑은 고딕" charset="0"/>
                <a:ea typeface="맑은 고딕" charset="0"/>
              </a:rPr>
              <a:t>애니메이션을 </a:t>
            </a:r>
            <a:r>
              <a:rPr lang="ko-KR" sz="1800">
                <a:latin typeface="맑은 고딕" charset="0"/>
                <a:ea typeface="맑은 고딕" charset="0"/>
              </a:rPr>
              <a:t>실행하도록</a:t>
            </a:r>
            <a:r>
              <a:rPr lang="ko-KR" sz="1800">
                <a:latin typeface="맑은 고딕" charset="0"/>
                <a:ea typeface="맑은 고딕" charset="0"/>
              </a:rPr>
              <a:t> 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35" name="Rect 0"/>
          <p:cNvSpPr txBox="1">
            <a:spLocks/>
          </p:cNvSpPr>
          <p:nvPr/>
        </p:nvSpPr>
        <p:spPr>
          <a:xfrm rot="0">
            <a:off x="6833870" y="5532755"/>
            <a:ext cx="4115435" cy="64389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Idle 애니메이션을 선택하고 </a:t>
            </a:r>
            <a:r>
              <a:rPr lang="ko-KR" sz="1800">
                <a:latin typeface="맑은 고딕" charset="0"/>
                <a:ea typeface="맑은 고딕" charset="0"/>
              </a:rPr>
              <a:t>Ani</a:t>
            </a:r>
            <a:r>
              <a:rPr lang="ko-KR" sz="1800">
                <a:latin typeface="맑은 고딕" charset="0"/>
                <a:ea typeface="맑은 고딕" charset="0"/>
              </a:rPr>
              <a:t>mation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Events를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7" name="그림 52" descr="C:/Users/Admin1/AppData/Roaming/PolarisOffice/ETemp/4316_14940424/fImage105803524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075" y="1438275"/>
            <a:ext cx="4126230" cy="3859530"/>
          </a:xfrm>
          <a:prstGeom prst="roundRect"/>
          <a:solidFill>
            <a:srgbClr val="EDEDED"/>
          </a:solidFill>
        </p:spPr>
      </p:pic>
      <p:pic>
        <p:nvPicPr>
          <p:cNvPr id="1238" name="그림 64" descr="C:/Users/Admin1/AppData/Roaming/PolarisOffice/ETemp/4316_14940424/fImage40275356299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7640"/>
            <a:ext cx="4135120" cy="25165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309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07" name="Rect 0"/>
          <p:cNvSpPr txBox="1">
            <a:spLocks/>
          </p:cNvSpPr>
          <p:nvPr/>
        </p:nvSpPr>
        <p:spPr>
          <a:xfrm rot="0">
            <a:off x="1240790" y="4413250"/>
            <a:ext cx="4143375" cy="176339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애니메이션 이벤트를 </a:t>
            </a:r>
            <a:r>
              <a:rPr sz="1800">
                <a:latin typeface="맑은 고딕" charset="0"/>
                <a:ea typeface="맑은 고딕" charset="0"/>
              </a:rPr>
              <a:t>1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:</a:t>
            </a:r>
            <a:r>
              <a:rPr sz="1800">
                <a:latin typeface="맑은 고딕" charset="0"/>
                <a:ea typeface="맑은 고딕" charset="0"/>
              </a:rPr>
              <a:t> 00로 옮긴 다음 </a:t>
            </a:r>
            <a:r>
              <a:rPr sz="1800">
                <a:latin typeface="맑은 고딕" charset="0"/>
                <a:ea typeface="맑은 고딕" charset="0"/>
              </a:rPr>
              <a:t>Function의</a:t>
            </a:r>
            <a:r>
              <a:rPr sz="1800">
                <a:latin typeface="맑은 고딕" charset="0"/>
                <a:ea typeface="맑은 고딕" charset="0"/>
              </a:rPr>
              <a:t> 이름을 </a:t>
            </a:r>
            <a:r>
              <a:rPr sz="1800">
                <a:latin typeface="맑은 고딕" charset="0"/>
                <a:ea typeface="맑은 고딕" charset="0"/>
              </a:rPr>
              <a:t>Skill</a:t>
            </a:r>
            <a:r>
              <a:rPr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String에 Attack</a:t>
            </a:r>
            <a:r>
              <a:rPr lang="ko-KR" sz="1800">
                <a:latin typeface="맑은 고딕" charset="0"/>
                <a:ea typeface="맑은 고딕" charset="0"/>
              </a:rPr>
              <a:t> 이라는 </a:t>
            </a:r>
            <a:r>
              <a:rPr lang="ko-KR" sz="1800">
                <a:latin typeface="맑은 고딕" charset="0"/>
                <a:ea typeface="맑은 고딕" charset="0"/>
              </a:rPr>
              <a:t>문자열을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설정하고 Apply를 선택합니다.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35" name="Rect 0"/>
          <p:cNvSpPr txBox="1">
            <a:spLocks/>
          </p:cNvSpPr>
          <p:nvPr/>
        </p:nvSpPr>
        <p:spPr>
          <a:xfrm rot="0">
            <a:off x="6842125" y="4413250"/>
            <a:ext cx="4124325" cy="177165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New Animator Controller를 </a:t>
            </a:r>
            <a:r>
              <a:rPr lang="ko-KR" sz="1800">
                <a:latin typeface="맑은 고딕" charset="0"/>
                <a:ea typeface="맑은 고딕" charset="0"/>
              </a:rPr>
              <a:t>선택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Attack 애니메이션에서 </a:t>
            </a:r>
            <a:r>
              <a:rPr lang="ko-KR" sz="1800">
                <a:latin typeface="맑은 고딕" charset="0"/>
                <a:ea typeface="맑은 고딕" charset="0"/>
              </a:rPr>
              <a:t>Make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ransition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Attack 애니메이션에서 Exit로 </a:t>
            </a:r>
            <a:r>
              <a:rPr sz="1800">
                <a:latin typeface="맑은 고딕" charset="0"/>
                <a:ea typeface="맑은 고딕" charset="0"/>
              </a:rPr>
              <a:t>연결합니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8" name="그림 67" descr="C:/Users/Admin1/AppData/Roaming/PolarisOffice/ETemp/4316_14940424/fImage12087365194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4152265" cy="2731135"/>
          </a:xfrm>
          <a:prstGeom prst="roundRect"/>
          <a:solidFill>
            <a:srgbClr val="EDEDED"/>
          </a:solidFill>
        </p:spPr>
      </p:pic>
      <p:pic>
        <p:nvPicPr>
          <p:cNvPr id="1239" name="그림 78" descr="C:/Users/Admin1/AppData/Roaming/PolarisOffice/ETemp/4316_14940424/fImage324273784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46530"/>
            <a:ext cx="4126865" cy="27317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309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35" name="Rect 0"/>
          <p:cNvSpPr txBox="1">
            <a:spLocks/>
          </p:cNvSpPr>
          <p:nvPr/>
        </p:nvSpPr>
        <p:spPr>
          <a:xfrm rot="0">
            <a:off x="1243330" y="5222875"/>
            <a:ext cx="4115435" cy="94488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Attack 애니메이션을 </a:t>
            </a:r>
            <a:r>
              <a:rPr sz="1800">
                <a:latin typeface="맑은 고딕" charset="0"/>
                <a:ea typeface="맑은 고딕" charset="0"/>
              </a:rPr>
              <a:t>선택하고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</a:t>
            </a:r>
            <a:r>
              <a:rPr lang="ko-KR" sz="1800">
                <a:latin typeface="맑은 고딕" charset="0"/>
                <a:ea typeface="맑은 고딕" charset="0"/>
              </a:rPr>
              <a:t>mation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Events를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7" name="Picture " descr="C:/Users/Admin1/AppData/Roaming/PolarisOffice/ETemp/4316_14940424/fImage1058036954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6530"/>
            <a:ext cx="4126230" cy="3567430"/>
          </a:xfrm>
          <a:prstGeom prst="roundRect"/>
          <a:solidFill>
            <a:srgbClr val="EDEDED"/>
          </a:solidFill>
        </p:spPr>
      </p:pic>
      <p:sp>
        <p:nvSpPr>
          <p:cNvPr id="1238" name="텍스트 상자 73"/>
          <p:cNvSpPr txBox="1">
            <a:spLocks/>
          </p:cNvSpPr>
          <p:nvPr/>
        </p:nvSpPr>
        <p:spPr>
          <a:xfrm rot="0">
            <a:off x="6842760" y="4413250"/>
            <a:ext cx="4123055" cy="175450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애니메이션 이벤트를 </a:t>
            </a:r>
            <a:r>
              <a:rPr sz="1800">
                <a:latin typeface="맑은 고딕" charset="0"/>
                <a:ea typeface="맑은 고딕" charset="0"/>
              </a:rPr>
              <a:t>특정</a:t>
            </a:r>
            <a:r>
              <a:rPr sz="1800">
                <a:latin typeface="맑은 고딕" charset="0"/>
                <a:ea typeface="맑은 고딕" charset="0"/>
              </a:rPr>
              <a:t>한 </a:t>
            </a:r>
            <a:r>
              <a:rPr sz="1800">
                <a:latin typeface="맑은 고딕" charset="0"/>
                <a:ea typeface="맑은 고딕" charset="0"/>
              </a:rPr>
              <a:t>영역으로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옮긴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Function의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이름을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Damage</a:t>
            </a:r>
            <a:r>
              <a:rPr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Float에 0.125 </a:t>
            </a:r>
            <a:r>
              <a:rPr lang="ko-KR" sz="1800">
                <a:latin typeface="맑은 고딕" charset="0"/>
                <a:ea typeface="맑은 고딕" charset="0"/>
              </a:rPr>
              <a:t>라는 값을  </a:t>
            </a:r>
            <a:r>
              <a:rPr lang="ko-KR" sz="1800">
                <a:latin typeface="맑은 고딕" charset="0"/>
                <a:ea typeface="맑은 고딕" charset="0"/>
              </a:rPr>
              <a:t>설정하고</a:t>
            </a:r>
            <a:r>
              <a:rPr lang="ko-KR" sz="1800">
                <a:latin typeface="맑은 고딕" charset="0"/>
                <a:ea typeface="맑은 고딕" charset="0"/>
              </a:rPr>
              <a:t> Apply를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9" name="그림 75" descr="C:/Users/Admin1/AppData/Roaming/PolarisOffice/ETemp/4316_14940424/fImage1213637723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49070"/>
            <a:ext cx="4126865" cy="27552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6600" y="388620"/>
            <a:ext cx="31267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76" name="그림 1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7165"/>
            <a:ext cx="4126865" cy="3635375"/>
          </a:xfrm>
          <a:prstGeom prst="roundRect"/>
          <a:solidFill>
            <a:srgbClr val="EDEDED"/>
          </a:solidFill>
        </p:spPr>
      </p:pic>
      <p:sp>
        <p:nvSpPr>
          <p:cNvPr id="1177" name="텍스트 상자 16"/>
          <p:cNvSpPr txBox="1">
            <a:spLocks/>
          </p:cNvSpPr>
          <p:nvPr/>
        </p:nvSpPr>
        <p:spPr>
          <a:xfrm rot="0">
            <a:off x="1231900" y="5283835"/>
            <a:ext cx="4135755" cy="96202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sz="1800">
                <a:latin typeface="맑은 고딕" charset="0"/>
                <a:ea typeface="맑은 고딕" charset="0"/>
              </a:rPr>
              <a:t>Project 폴더 아래에 있는 </a:t>
            </a:r>
            <a:r>
              <a:rPr sz="1800">
                <a:latin typeface="맑은 고딕" charset="0"/>
                <a:ea typeface="맑은 고딕" charset="0"/>
              </a:rPr>
              <a:t>Animator</a:t>
            </a:r>
            <a:r>
              <a:rPr sz="1800">
                <a:latin typeface="맑은 고딕" charset="0"/>
                <a:ea typeface="맑은 고딕" charset="0"/>
              </a:rPr>
              <a:t> 폴더에 Animator Controller를 </a:t>
            </a:r>
            <a:r>
              <a:rPr sz="1800">
                <a:latin typeface="맑은 고딕" charset="0"/>
                <a:ea typeface="맑은 고딕" charset="0"/>
              </a:rPr>
              <a:t>생성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9" name="그림 2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8275"/>
            <a:ext cx="1421765" cy="1104265"/>
          </a:xfrm>
          <a:prstGeom prst="roundRect"/>
          <a:solidFill>
            <a:srgbClr val="EDEDED"/>
          </a:solidFill>
        </p:spPr>
      </p:pic>
      <p:sp>
        <p:nvSpPr>
          <p:cNvPr id="1181" name="텍스트 상자 30"/>
          <p:cNvSpPr txBox="1">
            <a:spLocks/>
          </p:cNvSpPr>
          <p:nvPr/>
        </p:nvSpPr>
        <p:spPr>
          <a:xfrm rot="0">
            <a:off x="6812280" y="2621915"/>
            <a:ext cx="415417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Ely By K.Atienza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New Animator </a:t>
            </a:r>
            <a:r>
              <a:rPr lang="ko-KR" sz="1800">
                <a:latin typeface="맑은 고딕" charset="0"/>
                <a:ea typeface="맑은 고딕" charset="0"/>
              </a:rPr>
              <a:t>Controller를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2" name="그림 3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3703955"/>
            <a:ext cx="4126865" cy="1723390"/>
          </a:xfrm>
          <a:prstGeom prst="roundRect"/>
          <a:solidFill>
            <a:srgbClr val="EDEDED"/>
          </a:solidFill>
        </p:spPr>
      </p:pic>
      <p:sp>
        <p:nvSpPr>
          <p:cNvPr id="1183" name="텍스트 상자 34"/>
          <p:cNvSpPr txBox="1">
            <a:spLocks/>
          </p:cNvSpPr>
          <p:nvPr/>
        </p:nvSpPr>
        <p:spPr>
          <a:xfrm rot="0">
            <a:off x="6830695" y="5560060"/>
            <a:ext cx="41179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Main Camera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4" name="그림 10" descr="C:/Users/Admin1/AppData/Roaming/PolarisOffice/ETemp/29284_23914776/fImage41992174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07400" y="1446530"/>
            <a:ext cx="2550795" cy="1106170"/>
          </a:xfrm>
          <a:prstGeom prst="roundRect"/>
          <a:solidFill>
            <a:srgbClr val="EDEDED"/>
          </a:solidFill>
        </p:spPr>
      </p:pic>
      <p:pic>
        <p:nvPicPr>
          <p:cNvPr id="1180" name="그림 29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989570" y="1816735"/>
            <a:ext cx="627380" cy="35560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69130" y="388620"/>
            <a:ext cx="32410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1" name="텍스트 상자 13"/>
          <p:cNvSpPr txBox="1">
            <a:spLocks/>
          </p:cNvSpPr>
          <p:nvPr/>
        </p:nvSpPr>
        <p:spPr>
          <a:xfrm rot="0">
            <a:off x="1236345" y="5266690"/>
            <a:ext cx="41395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Erika Archer 모델을 선택한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Materials에 Textures를 불러오기 </a:t>
            </a:r>
            <a:r>
              <a:rPr lang="ko-KR" sz="1800">
                <a:latin typeface="맑은 고딕" charset="0"/>
                <a:ea typeface="맑은 고딕" charset="0"/>
              </a:rPr>
              <a:t>위해</a:t>
            </a:r>
            <a:r>
              <a:rPr lang="ko-KR" sz="1800">
                <a:latin typeface="맑은 고딕" charset="0"/>
                <a:ea typeface="맑은 고딕" charset="0"/>
              </a:rPr>
              <a:t> Extract Textures를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1" name="그림 35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0020"/>
            <a:ext cx="4135120" cy="3695065"/>
          </a:xfrm>
          <a:prstGeom prst="roundRect"/>
          <a:solidFill>
            <a:srgbClr val="EDEDED"/>
          </a:solidFill>
        </p:spPr>
      </p:pic>
      <p:pic>
        <p:nvPicPr>
          <p:cNvPr id="1192" name="그림 38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21130"/>
            <a:ext cx="4135120" cy="1835150"/>
          </a:xfrm>
          <a:prstGeom prst="roundRect"/>
          <a:solidFill>
            <a:srgbClr val="EDEDED"/>
          </a:solidFill>
        </p:spPr>
      </p:pic>
      <p:sp>
        <p:nvSpPr>
          <p:cNvPr id="1193" name="텍스트 상자 41"/>
          <p:cNvSpPr txBox="1">
            <a:spLocks/>
          </p:cNvSpPr>
          <p:nvPr/>
        </p:nvSpPr>
        <p:spPr>
          <a:xfrm rot="0">
            <a:off x="6823710" y="3340735"/>
            <a:ext cx="41338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캐릭터의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Textures를 </a:t>
            </a:r>
            <a:r>
              <a:rPr lang="ko-KR" sz="1800">
                <a:latin typeface="맑은 고딕" charset="0"/>
                <a:ea typeface="맑은 고딕" charset="0"/>
              </a:rPr>
              <a:t>저장하기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폴더를</a:t>
            </a:r>
            <a:r>
              <a:rPr lang="ko-KR" sz="1800">
                <a:latin typeface="맑은 고딕" charset="0"/>
                <a:ea typeface="맑은 고딕" charset="0"/>
              </a:rPr>
              <a:t> 지정한 다음 </a:t>
            </a:r>
            <a:r>
              <a:rPr lang="ko-KR" sz="1800">
                <a:latin typeface="맑은 고딕" charset="0"/>
                <a:ea typeface="맑은 고딕" charset="0"/>
              </a:rPr>
              <a:t>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4" name="그림 42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32800" y="4427220"/>
            <a:ext cx="2524760" cy="1042670"/>
          </a:xfrm>
          <a:prstGeom prst="roundRect"/>
          <a:solidFill>
            <a:srgbClr val="EDEDED"/>
          </a:solidFill>
        </p:spPr>
      </p:pic>
      <p:sp>
        <p:nvSpPr>
          <p:cNvPr id="1195" name="텍스트 상자 45"/>
          <p:cNvSpPr txBox="1">
            <a:spLocks/>
          </p:cNvSpPr>
          <p:nvPr/>
        </p:nvSpPr>
        <p:spPr>
          <a:xfrm rot="0">
            <a:off x="6822440" y="5542915"/>
            <a:ext cx="412623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Erika Archer 모델을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6" name="그림 46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4422775"/>
            <a:ext cx="1464945" cy="1056005"/>
          </a:xfrm>
          <a:prstGeom prst="roundRect"/>
          <a:solidFill>
            <a:srgbClr val="EDEDED"/>
          </a:solidFill>
        </p:spPr>
      </p:pic>
      <p:pic>
        <p:nvPicPr>
          <p:cNvPr id="1197" name="그림 49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049895" y="4771390"/>
            <a:ext cx="626745" cy="3549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>
            <a:off x="4280535" y="405130"/>
            <a:ext cx="36264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7" name="텍스트 상자 24"/>
          <p:cNvSpPr txBox="1">
            <a:spLocks/>
          </p:cNvSpPr>
          <p:nvPr/>
        </p:nvSpPr>
        <p:spPr>
          <a:xfrm rot="0">
            <a:off x="1249680" y="4646295"/>
            <a:ext cx="413448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Ely By K.Atienza </a:t>
            </a:r>
            <a:r>
              <a:rPr lang="ko-KR" sz="1800">
                <a:latin typeface="맑은 고딕" charset="0"/>
                <a:ea typeface="맑은 고딕" charset="0"/>
              </a:rPr>
              <a:t>모델을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나서 Rig에 Animation Type을 </a:t>
            </a:r>
            <a:r>
              <a:rPr lang="ko-KR" sz="1800">
                <a:latin typeface="맑은 고딕" charset="0"/>
                <a:ea typeface="맑은 고딕" charset="0"/>
              </a:rPr>
              <a:t>Humanoid로</a:t>
            </a:r>
            <a:r>
              <a:rPr lang="ko-KR" sz="1800">
                <a:latin typeface="맑은 고딕" charset="0"/>
                <a:ea typeface="맑은 고딕" charset="0"/>
              </a:rPr>
              <a:t> 설정하고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1" name="텍스트 상자 4"/>
          <p:cNvSpPr txBox="1">
            <a:spLocks/>
          </p:cNvSpPr>
          <p:nvPr/>
        </p:nvSpPr>
        <p:spPr>
          <a:xfrm rot="0">
            <a:off x="6822440" y="5191760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UI에서 Image를 </a:t>
            </a:r>
            <a:r>
              <a:rPr lang="ko-KR" sz="1800">
                <a:latin typeface="맑은 고딕" charset="0"/>
                <a:ea typeface="맑은 고딕" charset="0"/>
              </a:rPr>
              <a:t>생성한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ack</a:t>
            </a:r>
            <a:r>
              <a:rPr lang="ko-KR" sz="1800">
                <a:latin typeface="맑은 고딕" charset="0"/>
                <a:ea typeface="맑은 고딕" charset="0"/>
              </a:rPr>
              <a:t> Ground</a:t>
            </a:r>
            <a:r>
              <a:rPr lang="ko-KR" sz="1800">
                <a:latin typeface="맑은 고딕" charset="0"/>
                <a:ea typeface="맑은 고딕" charset="0"/>
              </a:rPr>
              <a:t>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5" name="그림 4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1447165"/>
            <a:ext cx="4135120" cy="3006725"/>
          </a:xfrm>
          <a:prstGeom prst="roundRect"/>
          <a:solidFill>
            <a:srgbClr val="EDEDED"/>
          </a:solidFill>
        </p:spPr>
      </p:pic>
      <p:pic>
        <p:nvPicPr>
          <p:cNvPr id="1186" name="그림 1" descr="C:/Users/Admin1/AppData/Roaming/PolarisOffice/ETemp/27664_7083024/fImage223902269961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47165"/>
            <a:ext cx="2722880" cy="3557905"/>
          </a:xfrm>
          <a:prstGeom prst="roundRect"/>
          <a:solidFill>
            <a:srgbClr val="EDEDED"/>
          </a:solidFill>
        </p:spPr>
      </p:pic>
      <p:pic>
        <p:nvPicPr>
          <p:cNvPr id="1187" name="그림 2" descr="C:/Users/Admin1/AppData/Roaming/PolarisOffice/ETemp/27664_7083024/fImage978619541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73590" y="2394585"/>
            <a:ext cx="1275080" cy="16370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71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1" name="Rect 0"/>
          <p:cNvSpPr txBox="1">
            <a:spLocks/>
          </p:cNvSpPr>
          <p:nvPr/>
        </p:nvSpPr>
        <p:spPr>
          <a:xfrm rot="0">
            <a:off x="6822440" y="5191760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UI에서 Image를 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Health Gauge Frame이라는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6" name="그림 5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47165"/>
            <a:ext cx="2713990" cy="3557270"/>
          </a:xfrm>
          <a:prstGeom prst="roundRect"/>
          <a:solidFill>
            <a:srgbClr val="EDEDED"/>
          </a:solidFill>
        </p:spPr>
      </p:pic>
      <p:sp>
        <p:nvSpPr>
          <p:cNvPr id="1188" name="텍스트 상자 64"/>
          <p:cNvSpPr txBox="1">
            <a:spLocks/>
          </p:cNvSpPr>
          <p:nvPr/>
        </p:nvSpPr>
        <p:spPr>
          <a:xfrm rot="0">
            <a:off x="1235075" y="5185410"/>
            <a:ext cx="41490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UI에서 Image를 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Skeleton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Health</a:t>
            </a:r>
            <a:r>
              <a:rPr lang="ko-KR" sz="1800">
                <a:latin typeface="맑은 고딕" charset="0"/>
                <a:ea typeface="맑은 고딕" charset="0"/>
              </a:rPr>
              <a:t> Gauge라는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9" name="그림 65" descr="C:/Users/Admin1/AppData/Roaming/PolarisOffice/ETemp/27664_7083024/fImage223902292995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47165"/>
            <a:ext cx="2593975" cy="3557905"/>
          </a:xfrm>
          <a:prstGeom prst="roundRect"/>
          <a:solidFill>
            <a:srgbClr val="EDEDED"/>
          </a:solidFill>
        </p:spPr>
      </p:pic>
      <p:pic>
        <p:nvPicPr>
          <p:cNvPr id="1191" name="그림 5" descr="C:/Users/Admin1/AppData/Roaming/PolarisOffice/ETemp/27664_7083024/fImage111081968467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65905" y="2420620"/>
            <a:ext cx="1318260" cy="1602740"/>
          </a:xfrm>
          <a:prstGeom prst="roundRect"/>
          <a:solidFill>
            <a:srgbClr val="EDEDED"/>
          </a:solidFill>
        </p:spPr>
      </p:pic>
      <p:pic>
        <p:nvPicPr>
          <p:cNvPr id="1192" name="그림 8" descr="C:/Users/Admin1/AppData/Roaming/PolarisOffice/ETemp/27664_7083024/fImage11642197633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78340" y="2273935"/>
            <a:ext cx="1368425" cy="188722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77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7" name="Rect 0"/>
          <p:cNvSpPr txBox="1">
            <a:spLocks/>
          </p:cNvSpPr>
          <p:nvPr/>
        </p:nvSpPr>
        <p:spPr>
          <a:xfrm rot="0">
            <a:off x="1249680" y="2758440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</a:t>
            </a:r>
            <a:r>
              <a:rPr lang="ko-KR" sz="1800">
                <a:latin typeface="맑은 고딕" charset="0"/>
                <a:ea typeface="맑은 고딕" charset="0"/>
              </a:rPr>
              <a:t>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Skeleton을 월드 공간에 </a:t>
            </a:r>
            <a:r>
              <a:rPr lang="ko-KR" sz="1800">
                <a:latin typeface="맑은 고딕" charset="0"/>
                <a:ea typeface="맑은 고딕" charset="0"/>
              </a:rPr>
              <a:t>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1" name="Rect 0"/>
          <p:cNvSpPr txBox="1">
            <a:spLocks/>
          </p:cNvSpPr>
          <p:nvPr/>
        </p:nvSpPr>
        <p:spPr>
          <a:xfrm rot="0">
            <a:off x="6831330" y="2952115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Skeleton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 </a:t>
            </a:r>
            <a:r>
              <a:rPr lang="ko-KR" sz="1800">
                <a:latin typeface="맑은 고딕" charset="0"/>
                <a:ea typeface="맑은 고딕" charset="0"/>
              </a:rPr>
              <a:t>회</a:t>
            </a:r>
            <a:r>
              <a:rPr lang="ko-KR" sz="1800">
                <a:latin typeface="맑은 고딕" charset="0"/>
                <a:ea typeface="맑은 고딕" charset="0"/>
              </a:rPr>
              <a:t>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 설정한 다음 크기 값을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8" name="텍스트 상자 14"/>
          <p:cNvSpPr txBox="1">
            <a:spLocks/>
          </p:cNvSpPr>
          <p:nvPr/>
        </p:nvSpPr>
        <p:spPr>
          <a:xfrm rot="0">
            <a:off x="1243330" y="5527040"/>
            <a:ext cx="413321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Ely By K.Atienza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8" name="그림 1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56690"/>
            <a:ext cx="1421765" cy="1223010"/>
          </a:xfrm>
          <a:prstGeom prst="roundRect"/>
          <a:solidFill>
            <a:srgbClr val="EDEDED"/>
          </a:solidFill>
        </p:spPr>
      </p:pic>
      <p:pic>
        <p:nvPicPr>
          <p:cNvPr id="1199" name="그림 14" descr="C:/Users/Admin1/AppData/Roaming/PolarisOffice/ETemp/30512_13752872/fImage85581999169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90825" y="1455420"/>
            <a:ext cx="2585720" cy="1224915"/>
          </a:xfrm>
          <a:prstGeom prst="roundRect"/>
          <a:solidFill>
            <a:srgbClr val="EDEDED"/>
          </a:solidFill>
        </p:spPr>
      </p:pic>
      <p:pic>
        <p:nvPicPr>
          <p:cNvPr id="1194" name="그림 77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12670" y="1844040"/>
            <a:ext cx="798195" cy="457200"/>
          </a:xfrm>
          <a:prstGeom prst="rect"/>
          <a:noFill/>
        </p:spPr>
      </p:pic>
      <p:pic>
        <p:nvPicPr>
          <p:cNvPr id="1200" name="그림 17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3170" y="3824605"/>
            <a:ext cx="4133850" cy="1628140"/>
          </a:xfrm>
          <a:prstGeom prst="roundRect"/>
          <a:solidFill>
            <a:srgbClr val="EDEDED"/>
          </a:solidFill>
        </p:spPr>
      </p:pic>
      <p:pic>
        <p:nvPicPr>
          <p:cNvPr id="1201" name="그림 20" descr="C:/Users/Admin1/AppData/Roaming/PolarisOffice/ETemp/30512_13752872/fImage140302011478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7520" y="1447165"/>
            <a:ext cx="4130675" cy="1448435"/>
          </a:xfrm>
          <a:prstGeom prst="roundRect"/>
          <a:solidFill>
            <a:srgbClr val="EDEDED"/>
          </a:solidFill>
        </p:spPr>
      </p:pic>
      <p:pic>
        <p:nvPicPr>
          <p:cNvPr id="1202" name="그림 23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6410" y="4013835"/>
            <a:ext cx="4121150" cy="1447800"/>
          </a:xfrm>
          <a:prstGeom prst="roundRect"/>
          <a:solidFill>
            <a:srgbClr val="EDEDED"/>
          </a:solidFill>
        </p:spPr>
      </p:pic>
      <p:sp>
        <p:nvSpPr>
          <p:cNvPr id="1203" name="텍스트 상자 26"/>
          <p:cNvSpPr txBox="1">
            <a:spLocks/>
          </p:cNvSpPr>
          <p:nvPr/>
        </p:nvSpPr>
        <p:spPr>
          <a:xfrm rot="0">
            <a:off x="6827520" y="5521325"/>
            <a:ext cx="41382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Erika Archer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77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99" name="그림 9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55420"/>
            <a:ext cx="2653665" cy="3549015"/>
          </a:xfrm>
          <a:prstGeom prst="roundRect"/>
          <a:solidFill>
            <a:srgbClr val="EDEDED"/>
          </a:solidFill>
        </p:spPr>
      </p:pic>
      <p:sp>
        <p:nvSpPr>
          <p:cNvPr id="1200" name="텍스트 상자 100"/>
          <p:cNvSpPr txBox="1">
            <a:spLocks/>
          </p:cNvSpPr>
          <p:nvPr/>
        </p:nvSpPr>
        <p:spPr>
          <a:xfrm rot="0">
            <a:off x="1235075" y="5194300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UI에서 Image를 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Skeleton</a:t>
            </a:r>
            <a:r>
              <a:rPr lang="ko-KR" sz="1800">
                <a:latin typeface="맑은 고딕" charset="0"/>
                <a:ea typeface="맑은 고딕" charset="0"/>
              </a:rPr>
              <a:t> Portrait 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1" name="그림 101" descr="C:/Users/Admin1/AppData/Roaming/PolarisOffice/ETemp/27664_7083024/fImage15348326292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47165"/>
            <a:ext cx="4127500" cy="1835785"/>
          </a:xfrm>
          <a:prstGeom prst="roundRect"/>
          <a:solidFill>
            <a:srgbClr val="EDEDED"/>
          </a:solidFill>
        </p:spPr>
      </p:pic>
      <p:sp>
        <p:nvSpPr>
          <p:cNvPr id="1203" name="텍스트 상자 107"/>
          <p:cNvSpPr txBox="1">
            <a:spLocks/>
          </p:cNvSpPr>
          <p:nvPr/>
        </p:nvSpPr>
        <p:spPr>
          <a:xfrm rot="0">
            <a:off x="6822440" y="4457065"/>
            <a:ext cx="4126230" cy="169354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Project 폴더 아래에 있는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폴더에 Health Line 텍스처를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sz="1800">
                <a:latin typeface="맑은 고딕" charset="0"/>
                <a:ea typeface="맑은 고딕" charset="0"/>
              </a:rPr>
              <a:t> Skeleton Health Gauge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Source</a:t>
            </a:r>
            <a:r>
              <a:rPr sz="1800">
                <a:latin typeface="맑은 고딕" charset="0"/>
                <a:ea typeface="맑은 고딕" charset="0"/>
              </a:rPr>
              <a:t>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5" name="그림 27" descr="C:/Users/Admin1/AppData/Roaming/PolarisOffice/ETemp/27664_7083024/fImage136462046962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96690" y="2385695"/>
            <a:ext cx="1380490" cy="1715135"/>
          </a:xfrm>
          <a:prstGeom prst="roundRect"/>
          <a:solidFill>
            <a:srgbClr val="EDEDED"/>
          </a:solidFill>
        </p:spPr>
      </p:pic>
      <p:pic>
        <p:nvPicPr>
          <p:cNvPr id="1206" name="그림 30" descr="C:/Users/Admin1/AppData/Roaming/PolarisOffice/ETemp/27664_7083024/fImage269532054464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3462655"/>
            <a:ext cx="4117975" cy="861695"/>
          </a:xfrm>
          <a:prstGeom prst="roundRect"/>
          <a:solidFill>
            <a:srgbClr val="EDEDED"/>
          </a:solidFill>
        </p:spPr>
      </p:pic>
      <p:cxnSp>
        <p:nvCxnSpPr>
          <p:cNvPr id="1204" name="도형 108"/>
          <p:cNvCxnSpPr/>
          <p:nvPr/>
        </p:nvCxnSpPr>
        <p:spPr>
          <a:xfrm rot="0" flipV="1">
            <a:off x="10078085" y="1713865"/>
            <a:ext cx="724535" cy="211137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83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00" name="텍스트 상자 113"/>
          <p:cNvSpPr txBox="1">
            <a:spLocks/>
          </p:cNvSpPr>
          <p:nvPr/>
        </p:nvSpPr>
        <p:spPr>
          <a:xfrm>
            <a:off x="6813550" y="4490720"/>
            <a:ext cx="4153535" cy="169354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Character Health Gauge </a:t>
            </a:r>
            <a:r>
              <a:rPr sz="1800">
                <a:latin typeface="맑은 고딕" charset="0"/>
                <a:ea typeface="맑은 고딕" charset="0"/>
              </a:rPr>
              <a:t>오브젝트에</a:t>
            </a:r>
            <a:r>
              <a:rPr sz="1800">
                <a:latin typeface="맑은 고딕" charset="0"/>
                <a:ea typeface="맑은 고딕" charset="0"/>
              </a:rPr>
              <a:t> 있는 Image 컴포넌트를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</a:t>
            </a:r>
            <a:r>
              <a:rPr lang="ko-KR" sz="1800">
                <a:latin typeface="맑은 고딕" charset="0"/>
                <a:ea typeface="맑은 고딕" charset="0"/>
              </a:rPr>
              <a:t> 다음</a:t>
            </a:r>
            <a:r>
              <a:rPr sz="1800">
                <a:latin typeface="맑은 고딕" charset="0"/>
                <a:ea typeface="맑은 고딕" charset="0"/>
              </a:rPr>
              <a:t> Image Type과 Fill Method를 </a:t>
            </a:r>
            <a:r>
              <a:rPr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</a:t>
            </a:r>
            <a:r>
              <a:rPr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1" name="그림 1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47165"/>
            <a:ext cx="4135120" cy="2842895"/>
          </a:xfrm>
          <a:prstGeom prst="roundRect"/>
          <a:solidFill>
            <a:srgbClr val="EDEDED"/>
          </a:solidFill>
        </p:spPr>
      </p:pic>
      <p:sp>
        <p:nvSpPr>
          <p:cNvPr id="1202" name="텍스트 상자 1"/>
          <p:cNvSpPr txBox="1">
            <a:spLocks/>
          </p:cNvSpPr>
          <p:nvPr/>
        </p:nvSpPr>
        <p:spPr>
          <a:xfrm rot="0">
            <a:off x="1223010" y="5233670"/>
            <a:ext cx="41529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sz="1800">
                <a:latin typeface="맑은 고딕" charset="0"/>
                <a:ea typeface="맑은 고딕" charset="0"/>
              </a:rPr>
              <a:t>Idle 애니메이션 파일을 </a:t>
            </a:r>
            <a:r>
              <a:rPr sz="1800">
                <a:latin typeface="맑은 고딕" charset="0"/>
                <a:ea typeface="맑은 고딕" charset="0"/>
              </a:rPr>
              <a:t>선택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 다음</a:t>
            </a:r>
            <a:r>
              <a:rPr sz="1800">
                <a:latin typeface="맑은 고딕" charset="0"/>
                <a:ea typeface="맑은 고딕" charset="0"/>
              </a:rPr>
              <a:t> Animation Type을 </a:t>
            </a:r>
            <a:r>
              <a:rPr sz="1800">
                <a:latin typeface="맑은 고딕" charset="0"/>
                <a:ea typeface="맑은 고딕" charset="0"/>
              </a:rPr>
              <a:t>Humanoid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3" name="그림 2" descr="C:/Users/Admin1/AppData/Roaming/PolarisOffice/ETemp/22404_22534112/fImage20725253570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38275"/>
            <a:ext cx="4144010" cy="36182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280535" y="405130"/>
            <a:ext cx="36290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99" name="Rect 0"/>
          <p:cNvSpPr txBox="1">
            <a:spLocks/>
          </p:cNvSpPr>
          <p:nvPr/>
        </p:nvSpPr>
        <p:spPr>
          <a:xfrm rot="0">
            <a:off x="1234440" y="5241925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Erika Archer 모델을 </a:t>
            </a:r>
            <a:r>
              <a:rPr lang="ko-KR" sz="1800">
                <a:latin typeface="맑은 고딕" charset="0"/>
                <a:ea typeface="맑은 고딕" charset="0"/>
              </a:rPr>
              <a:t>선택한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Rig에 Animation Type을 </a:t>
            </a:r>
            <a:r>
              <a:rPr lang="ko-KR" sz="1800">
                <a:latin typeface="맑은 고딕" charset="0"/>
                <a:ea typeface="맑은 고딕" charset="0"/>
              </a:rPr>
              <a:t>Humanoid로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6822440" y="5524500"/>
            <a:ext cx="4126230" cy="66929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Skeleton Portrait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크기와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위</a:t>
            </a:r>
            <a:r>
              <a:rPr lang="ko-KR" sz="1800">
                <a:latin typeface="맑은 고딕" charset="0"/>
                <a:ea typeface="맑은 고딕" charset="0"/>
              </a:rPr>
              <a:t>치</a:t>
            </a:r>
            <a:r>
              <a:rPr lang="ko-KR" sz="1800">
                <a:latin typeface="맑은 고딕" charset="0"/>
                <a:ea typeface="맑은 고딕" charset="0"/>
              </a:rPr>
              <a:t> 값을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2" name="그림 7" descr="C:/Users/Admin1/AppData/Roaming/PolarisOffice/ETemp/22404_22534112/fImage20616216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7165"/>
            <a:ext cx="4144645" cy="3609340"/>
          </a:xfrm>
          <a:prstGeom prst="roundRect"/>
          <a:solidFill>
            <a:srgbClr val="EDEDED"/>
          </a:solidFill>
        </p:spPr>
      </p:pic>
      <p:sp>
        <p:nvSpPr>
          <p:cNvPr id="1205" name="텍스트 상자 19"/>
          <p:cNvSpPr txBox="1">
            <a:spLocks/>
          </p:cNvSpPr>
          <p:nvPr/>
        </p:nvSpPr>
        <p:spPr>
          <a:xfrm rot="0">
            <a:off x="6822440" y="3123565"/>
            <a:ext cx="4143375" cy="6591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Back Ground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앵커</a:t>
            </a:r>
            <a:r>
              <a:rPr sz="1800">
                <a:latin typeface="맑은 고딕" charset="0"/>
                <a:ea typeface="맑은 고딕" charset="0"/>
              </a:rPr>
              <a:t>를 </a:t>
            </a:r>
            <a:r>
              <a:rPr sz="1800">
                <a:latin typeface="맑은 고딕" charset="0"/>
                <a:ea typeface="맑은 고딕" charset="0"/>
              </a:rPr>
              <a:t>지정합니다.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6" name="그림 3" descr="C:/Users/Admin1/AppData/Roaming/PolarisOffice/ETemp/22404_22534112/fImage119131804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3884930"/>
            <a:ext cx="4144010" cy="1499235"/>
          </a:xfrm>
          <a:prstGeom prst="roundRect"/>
          <a:solidFill>
            <a:srgbClr val="EDEDED"/>
          </a:solidFill>
        </p:spPr>
      </p:pic>
      <p:pic>
        <p:nvPicPr>
          <p:cNvPr id="1207" name="그림 6" descr="C:/Users/Admin1/AppData/Roaming/PolarisOffice/ETemp/22404_22534112/fImage117371818467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265" y="1456055"/>
            <a:ext cx="4138295" cy="156781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19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