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41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3" r:id="rId21"/>
    <p:sldId id="282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0" Type="http://schemas.openxmlformats.org/officeDocument/2006/relationships/image" Target="../media/fImage16105616500.png"></Relationship><Relationship Id="rId27" Type="http://schemas.openxmlformats.org/officeDocument/2006/relationships/image" Target="../media/fImage202511141.png"></Relationship><Relationship Id="rId28" Type="http://schemas.openxmlformats.org/officeDocument/2006/relationships/image" Target="../media/fImage159531218467.png"></Relationship><Relationship Id="rId29" Type="http://schemas.openxmlformats.org/officeDocument/2006/relationships/image" Target="../media/fImage46921226334.png"></Relationship><Relationship Id="rId30" Type="http://schemas.openxmlformats.org/officeDocument/2006/relationships/image" Target="../media/fImage54631236500.png"></Relationship><Relationship Id="rId3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2" Type="http://schemas.openxmlformats.org/officeDocument/2006/relationships/image" Target="../media/fImage122381159169.png"></Relationship><Relationship Id="rId23" Type="http://schemas.openxmlformats.org/officeDocument/2006/relationships/image" Target="../media/fImage532781265724.png"></Relationship><Relationship Id="rId24" Type="http://schemas.openxmlformats.org/officeDocument/2006/relationships/image" Target="../media/fImage113691271478.png"></Relationship><Relationship Id="rId2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11" Type="http://schemas.openxmlformats.org/officeDocument/2006/relationships/image" Target="../media/fImage66531289358.png"></Relationship><Relationship Id="rId12" Type="http://schemas.openxmlformats.org/officeDocument/2006/relationships/image" Target="../media/fImage65961296962.png"></Relationship><Relationship Id="rId13" Type="http://schemas.openxmlformats.org/officeDocument/2006/relationships/image" Target="../media/fImage145361304464.png"></Relationship><Relationship Id="rId14" Type="http://schemas.openxmlformats.org/officeDocument/2006/relationships/image" Target="../media/fImage108769641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fImage124272065705.png"></Relationship><Relationship Id="rId9" Type="http://schemas.openxmlformats.org/officeDocument/2006/relationships/image" Target="../media/fImage125992078145.png"></Relationship><Relationship Id="rId10" Type="http://schemas.openxmlformats.org/officeDocument/2006/relationships/image" Target="../media/fImage14086988467.png"></Relationship><Relationship Id="rId11" Type="http://schemas.openxmlformats.org/officeDocument/2006/relationships/image" Target="../media/fImage62521016334.png"></Relationship><Relationship Id="rId12" Type="http://schemas.openxmlformats.org/officeDocument/2006/relationships/image" Target="../media/fImage194481066500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9" Type="http://schemas.openxmlformats.org/officeDocument/2006/relationships/image" Target="../media/fImage232801079169.png"></Relationship><Relationship Id="rId10" Type="http://schemas.openxmlformats.org/officeDocument/2006/relationships/image" Target="../media/fImage80001085724.png"></Relationship><Relationship Id="rId11" Type="http://schemas.openxmlformats.org/officeDocument/2006/relationships/image" Target="../media/fImage140861101478.png"></Relationship><Relationship Id="rId12" Type="http://schemas.openxmlformats.org/officeDocument/2006/relationships/image" Target="../media/fImage81101119358.png"></Relationship><Relationship Id="rId13" Type="http://schemas.openxmlformats.org/officeDocument/2006/relationships/image" Target="../media/fImage79401206962.png"></Relationship><Relationship Id="rId14" Type="http://schemas.openxmlformats.org/officeDocument/2006/relationships/image" Target="../media/fImage6765121446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7" Type="http://schemas.openxmlformats.org/officeDocument/2006/relationships/image" Target="../media/fImage157591155705.png"></Relationship><Relationship Id="rId18" Type="http://schemas.openxmlformats.org/officeDocument/2006/relationships/image" Target="../media/fImage80701258145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577502664771.png"></Relationship><Relationship Id="rId4" Type="http://schemas.openxmlformats.org/officeDocument/2006/relationships/image" Target="../media/fImage13268117491.png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75285"/>
            <a:ext cx="3146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8250" y="515048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</a:t>
            </a:r>
            <a:r>
              <a:rPr lang="ko-KR" sz="1800">
                <a:latin typeface="맑은 고딕" charset="0"/>
                <a:ea typeface="맑은 고딕" charset="0"/>
              </a:rPr>
              <a:t>Plane을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07200" y="4323715"/>
            <a:ext cx="4156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하고 Physical Box 오브젝트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9" descr="C:/Users/Admin1/AppData/Roaming/PolarisOffice/ETemp/16636_18866920/fImage161056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46530"/>
            <a:ext cx="2710815" cy="268795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9" idx="0"/>
            <a:endCxn id="42" idx="2"/>
          </p:cNvCxnSpPr>
          <p:nvPr/>
        </p:nvCxnSpPr>
        <p:spPr>
          <a:xfrm rot="0" flipH="1" flipV="1">
            <a:off x="10329545" y="2828925"/>
            <a:ext cx="2540" cy="5340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4" descr="C:/Users/Admin1/AppData/Roaming/PolarisOffice/ETemp/16636_18866920/fImage202511141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6960" y="3362325"/>
            <a:ext cx="730250" cy="772160"/>
          </a:xfrm>
          <a:prstGeom prst="roundRect"/>
          <a:solidFill>
            <a:srgbClr val="EDEDED"/>
          </a:solidFill>
        </p:spPr>
      </p:pic>
      <p:pic>
        <p:nvPicPr>
          <p:cNvPr id="40" name="그림 21" descr="C:/Users/Admin1/AppData/Roaming/PolarisOffice/ETemp/16636_18866920/fImage159531218467.png"/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648585" cy="3486785"/>
          </a:xfrm>
          <a:prstGeom prst="roundRect"/>
          <a:solidFill>
            <a:srgbClr val="EDEDED"/>
          </a:solidFill>
        </p:spPr>
      </p:pic>
      <p:pic>
        <p:nvPicPr>
          <p:cNvPr id="41" name="그림 22" descr="C:/Users/Admin1/AppData/Roaming/PolarisOffice/ETemp/16636_18866920/fImage46921226334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86225" y="2371725"/>
            <a:ext cx="1286510" cy="1657985"/>
          </a:xfrm>
          <a:prstGeom prst="roundRect"/>
          <a:solidFill>
            <a:srgbClr val="EDEDED"/>
          </a:solidFill>
        </p:spPr>
      </p:pic>
      <p:pic>
        <p:nvPicPr>
          <p:cNvPr id="42" name="그림 25" descr="C:/Users/Admin1/AppData/Roaming/PolarisOffice/ETemp/16636_18866920/fImage54631236500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6925" y="1438275"/>
            <a:ext cx="1286510" cy="1391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50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33870" y="4367530"/>
            <a:ext cx="4110990" cy="18154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Zoom 스크립트에서 Camera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Update( ) 함수에서 마우스</a:t>
            </a:r>
            <a:r>
              <a:rPr lang="ko-KR" sz="1800">
                <a:latin typeface="맑은 고딕" charset="0"/>
                <a:ea typeface="맑은 고딕" charset="0"/>
              </a:rPr>
              <a:t> 입력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카메라의 </a:t>
            </a:r>
            <a:r>
              <a:rPr lang="ko-KR" sz="1800">
                <a:latin typeface="맑은 고딕" charset="0"/>
                <a:ea typeface="맑은 고딕" charset="0"/>
              </a:rPr>
              <a:t>FieldOfView에</a:t>
            </a:r>
            <a:r>
              <a:rPr lang="ko-KR" sz="1800">
                <a:latin typeface="맑은 고딕" charset="0"/>
                <a:ea typeface="맑은 고딕" charset="0"/>
              </a:rPr>
              <a:t> 적용될 수 있도록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53"/>
          <p:cNvSpPr txBox="1">
            <a:spLocks/>
          </p:cNvSpPr>
          <p:nvPr/>
        </p:nvSpPr>
        <p:spPr>
          <a:xfrm rot="0">
            <a:off x="1220470" y="3097530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Main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</a:t>
            </a:r>
            <a:r>
              <a:rPr lang="ko-KR" sz="1800">
                <a:latin typeface="맑은 고딕" charset="0"/>
                <a:ea typeface="맑은 고딕" charset="0"/>
              </a:rPr>
              <a:t> 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11"/>
          <p:cNvSpPr txBox="1">
            <a:spLocks/>
          </p:cNvSpPr>
          <p:nvPr/>
        </p:nvSpPr>
        <p:spPr>
          <a:xfrm rot="0">
            <a:off x="1222375" y="550545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6" descr="C:/Users/Admin1/AppData/Roaming/PolarisOffice/ETemp/16636_18866920/fImage122381159169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0310" y="1437005"/>
            <a:ext cx="4131945" cy="1535430"/>
          </a:xfrm>
          <a:prstGeom prst="roundRect"/>
          <a:solidFill>
            <a:srgbClr val="EDEDED"/>
          </a:solidFill>
        </p:spPr>
      </p:pic>
      <p:pic>
        <p:nvPicPr>
          <p:cNvPr id="46" name="그림 40" descr="C:/Users/Admin1/AppData/Roaming/PolarisOffice/ETemp/16636_18866920/fImage532781265724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438275"/>
            <a:ext cx="4134485" cy="2781935"/>
          </a:xfrm>
          <a:prstGeom prst="roundRect"/>
          <a:solidFill>
            <a:srgbClr val="EDEDED"/>
          </a:solidFill>
        </p:spPr>
      </p:pic>
      <p:pic>
        <p:nvPicPr>
          <p:cNvPr id="47" name="그림 43" descr="C:/Users/Admin1/AppData/Roaming/PolarisOffice/ETemp/16636_18866920/fImage113691271478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14775"/>
            <a:ext cx="4115435" cy="1486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721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7325"/>
            <a:ext cx="2648585" cy="3305810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228725" y="4909820"/>
            <a:ext cx="41630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3D Object에 Plane</a:t>
            </a:r>
            <a:r>
              <a:rPr lang="ko-KR" sz="1800">
                <a:latin typeface="맑은 고딕" charset="0"/>
                <a:ea typeface="맑은 고딕" charset="0"/>
              </a:rPr>
              <a:t>을 2개</a:t>
            </a:r>
            <a:r>
              <a:rPr lang="ko-KR" sz="1800">
                <a:latin typeface="맑은 고딕" charset="0"/>
                <a:ea typeface="맑은 고딕" charset="0"/>
              </a:rPr>
              <a:t> 생성하고 </a:t>
            </a:r>
            <a:r>
              <a:rPr lang="ko-KR" sz="1800">
                <a:latin typeface="맑은 고딕" charset="0"/>
                <a:ea typeface="맑은 고딕" charset="0"/>
              </a:rPr>
              <a:t>Left Wall 이라는 이름과 Right Wall 이라는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4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2181225"/>
            <a:ext cx="1305560" cy="1858010"/>
          </a:xfrm>
          <a:prstGeom prst="roundRect"/>
          <a:solidFill>
            <a:srgbClr val="EDEDED"/>
          </a:solidFill>
        </p:spPr>
      </p:pic>
      <p:pic>
        <p:nvPicPr>
          <p:cNvPr id="29" name="그림 49" descr="C:/Users/Admin1/AppData/Roaming/PolarisOffice/ETemp/24108_19847768/fImage65961296962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61770"/>
            <a:ext cx="1430020" cy="1116965"/>
          </a:xfrm>
          <a:prstGeom prst="roundRect"/>
          <a:solidFill>
            <a:srgbClr val="EDEDED"/>
          </a:solidFill>
        </p:spPr>
      </p:pic>
      <p:pic>
        <p:nvPicPr>
          <p:cNvPr id="30" name="그림 52" descr="C:/Users/Admin1/AppData/Roaming/PolarisOffice/ETemp/24108_19847768/fImage14536130446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82000" y="1447800"/>
            <a:ext cx="2573020" cy="1121410"/>
          </a:xfrm>
          <a:prstGeom prst="roundRect"/>
          <a:solidFill>
            <a:srgbClr val="EDEDED"/>
          </a:solidFill>
        </p:spPr>
      </p:pic>
      <p:sp>
        <p:nvSpPr>
          <p:cNvPr id="31" name="텍스트 상자 55"/>
          <p:cNvSpPr txBox="1">
            <a:spLocks/>
          </p:cNvSpPr>
          <p:nvPr/>
        </p:nvSpPr>
        <p:spPr>
          <a:xfrm rot="0">
            <a:off x="6817360" y="2663825"/>
            <a:ext cx="412940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Textures 폴더에 Physical Box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Physical Box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1" descr="C:/Users/Admin1/AppData/Roaming/PolarisOffice/ETemp/24108_19847768/fImage1087696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3990340"/>
            <a:ext cx="4149725" cy="1405255"/>
          </a:xfrm>
          <a:prstGeom prst="roundRect"/>
          <a:solidFill>
            <a:srgbClr val="EDEDED"/>
          </a:solidFill>
        </p:spPr>
      </p:pic>
      <p:sp>
        <p:nvSpPr>
          <p:cNvPr id="33" name="텍스트 상자 4"/>
          <p:cNvSpPr txBox="1">
            <a:spLocks/>
          </p:cNvSpPr>
          <p:nvPr/>
        </p:nvSpPr>
        <p:spPr>
          <a:xfrm rot="0">
            <a:off x="6816725" y="5467350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러고 나서 Physical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Box 오브젝트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위치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값을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설정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6755" y="383540"/>
            <a:ext cx="31686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28090" y="51600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Left Wall 오브젝트와 Right Wall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57325"/>
            <a:ext cx="4124325" cy="1649095"/>
          </a:xfrm>
          <a:prstGeom prst="roundRect"/>
          <a:solidFill>
            <a:srgbClr val="EDEDED"/>
          </a:solidFill>
        </p:spPr>
      </p:pic>
      <p:pic>
        <p:nvPicPr>
          <p:cNvPr id="47" name="그림 31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361690"/>
            <a:ext cx="4123690" cy="1639570"/>
          </a:xfrm>
          <a:prstGeom prst="roundRect"/>
          <a:solidFill>
            <a:srgbClr val="EDEDED"/>
          </a:solidFill>
        </p:spPr>
      </p:pic>
      <p:pic>
        <p:nvPicPr>
          <p:cNvPr id="48" name="그림 5" descr="C:/Users/Admin1/AppData/Roaming/PolarisOffice/ETemp/24108_19847768/fImage1408698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3560" y="1446530"/>
            <a:ext cx="2794000" cy="1097915"/>
          </a:xfrm>
          <a:prstGeom prst="roundRect"/>
          <a:solidFill>
            <a:srgbClr val="EDEDED"/>
          </a:solidFill>
        </p:spPr>
      </p:pic>
      <p:sp>
        <p:nvSpPr>
          <p:cNvPr id="50" name="텍스트 상자 11"/>
          <p:cNvSpPr txBox="1">
            <a:spLocks/>
          </p:cNvSpPr>
          <p:nvPr/>
        </p:nvSpPr>
        <p:spPr>
          <a:xfrm rot="0">
            <a:off x="6816725" y="267144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있는 Textures 폴더에 </a:t>
            </a:r>
            <a:r>
              <a:rPr lang="ko-KR" sz="1800">
                <a:latin typeface="맑은 고딕" charset="0"/>
                <a:ea typeface="맑은 고딕" charset="0"/>
              </a:rPr>
              <a:t>Wall</a:t>
            </a:r>
            <a:r>
              <a:rPr lang="ko-KR" sz="1800">
                <a:latin typeface="맑은 고딕" charset="0"/>
                <a:ea typeface="맑은 고딕" charset="0"/>
              </a:rPr>
              <a:t>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Ground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12" descr="C:/Users/Admin1/AppData/Roaming/PolarisOffice/ETemp/24108_19847768/fImage6252101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446530"/>
            <a:ext cx="1233805" cy="1106170"/>
          </a:xfrm>
          <a:prstGeom prst="roundRect"/>
          <a:solidFill>
            <a:srgbClr val="EDEDED"/>
          </a:solidFill>
        </p:spPr>
      </p:pic>
      <p:cxnSp>
        <p:nvCxnSpPr>
          <p:cNvPr id="52" name="도형 15"/>
          <p:cNvCxnSpPr/>
          <p:nvPr/>
        </p:nvCxnSpPr>
        <p:spPr>
          <a:xfrm rot="0" flipH="1">
            <a:off x="7556500" y="1986915"/>
            <a:ext cx="224536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18"/>
          <p:cNvSpPr txBox="1">
            <a:spLocks/>
          </p:cNvSpPr>
          <p:nvPr/>
        </p:nvSpPr>
        <p:spPr>
          <a:xfrm rot="0">
            <a:off x="6818630" y="5443220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Physical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0" descr="C:/Users/Admin1/AppData/Roaming/PolarisOffice/ETemp/24108_19847768/fImage19448106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57015"/>
            <a:ext cx="4147820" cy="12807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4956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6725" y="2682240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Textures 폴더에 </a:t>
            </a:r>
            <a:r>
              <a:rPr lang="ko-KR" sz="1800">
                <a:latin typeface="맑은 고딕" charset="0"/>
                <a:ea typeface="맑은 고딕" charset="0"/>
              </a:rPr>
              <a:t>Wall</a:t>
            </a:r>
            <a:r>
              <a:rPr lang="ko-KR" sz="1800">
                <a:latin typeface="맑은 고딕" charset="0"/>
                <a:ea typeface="맑은 고딕" charset="0"/>
              </a:rPr>
              <a:t> Texture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Left Wall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젝트에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9"/>
          <p:cNvSpPr txBox="1">
            <a:spLocks/>
          </p:cNvSpPr>
          <p:nvPr/>
        </p:nvSpPr>
        <p:spPr>
          <a:xfrm rot="0">
            <a:off x="1230630" y="494665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Physical Box</a:t>
            </a:r>
            <a:r>
              <a:rPr lang="ko-KR" sz="1800">
                <a:latin typeface="맑은 고딕" charset="0"/>
                <a:ea typeface="맑은 고딕" charset="0"/>
              </a:rPr>
              <a:t> 오브젝트를 선택하고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UI에서 Image를 생성한 다음 State라는 이름으로 정의합니다.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8" name="그림 23" descr="C:/Users/Admin1/AppData/Roaming/PolarisOffice/ETemp/24108_19847768/fImage23280107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445895"/>
            <a:ext cx="2685415" cy="3326130"/>
          </a:xfrm>
          <a:prstGeom prst="roundRect"/>
          <a:solidFill>
            <a:srgbClr val="EDEDED"/>
          </a:solidFill>
        </p:spPr>
      </p:pic>
      <p:pic>
        <p:nvPicPr>
          <p:cNvPr id="59" name="그림 26" descr="C:/Users/Admin1/AppData/Roaming/PolarisOffice/ETemp/24108_19847768/fImage8000108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135505"/>
            <a:ext cx="1280160" cy="1938020"/>
          </a:xfrm>
          <a:prstGeom prst="roundRect"/>
          <a:solidFill>
            <a:srgbClr val="EDEDED"/>
          </a:solidFill>
        </p:spPr>
      </p:pic>
      <p:pic>
        <p:nvPicPr>
          <p:cNvPr id="61" name="그림 32" descr="C:/Users/Admin1/AppData/Roaming/PolarisOffice/ETemp/24108_19847768/fImage14086110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446530"/>
            <a:ext cx="2710815" cy="1160780"/>
          </a:xfrm>
          <a:prstGeom prst="roundRect"/>
          <a:solidFill>
            <a:srgbClr val="EDEDED"/>
          </a:solidFill>
        </p:spPr>
      </p:pic>
      <p:pic>
        <p:nvPicPr>
          <p:cNvPr id="62" name="그림 33" descr="C:/Users/Admin1/AppData/Roaming/PolarisOffice/ETemp/24108_19847768/fImage8110111935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44625"/>
            <a:ext cx="1280795" cy="1162050"/>
          </a:xfrm>
          <a:prstGeom prst="roundRect"/>
          <a:solidFill>
            <a:srgbClr val="EDEDED"/>
          </a:solidFill>
        </p:spPr>
      </p:pic>
      <p:cxnSp>
        <p:nvCxnSpPr>
          <p:cNvPr id="63" name="도형 36"/>
          <p:cNvCxnSpPr/>
          <p:nvPr/>
        </p:nvCxnSpPr>
        <p:spPr>
          <a:xfrm rot="0" flipH="1">
            <a:off x="7654925" y="1920240"/>
            <a:ext cx="2188210" cy="3492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46" descr="C:/Users/Admin1/AppData/Roaming/PolarisOffice/ETemp/24108_19847768/fImage7940120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4000500"/>
            <a:ext cx="1278890" cy="1148715"/>
          </a:xfrm>
          <a:prstGeom prst="roundRect"/>
          <a:solidFill>
            <a:srgbClr val="EDEDED"/>
          </a:solidFill>
        </p:spPr>
      </p:pic>
      <p:pic>
        <p:nvPicPr>
          <p:cNvPr id="65" name="그림 47" descr="C:/Users/Admin1/AppData/Roaming/PolarisOffice/ETemp/24108_19847768/fImage6765121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9600" y="3982720"/>
            <a:ext cx="2727325" cy="1173480"/>
          </a:xfrm>
          <a:prstGeom prst="roundRect"/>
          <a:solidFill>
            <a:srgbClr val="EDEDED"/>
          </a:solidFill>
        </p:spPr>
      </p:pic>
      <p:sp>
        <p:nvSpPr>
          <p:cNvPr id="66" name="텍스트 상자 52"/>
          <p:cNvSpPr txBox="1">
            <a:spLocks/>
          </p:cNvSpPr>
          <p:nvPr/>
        </p:nvSpPr>
        <p:spPr>
          <a:xfrm rot="0">
            <a:off x="6813550" y="522986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Main Camera 변수에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53"/>
          <p:cNvCxnSpPr/>
          <p:nvPr/>
        </p:nvCxnSpPr>
        <p:spPr>
          <a:xfrm rot="0">
            <a:off x="7923530" y="4182745"/>
            <a:ext cx="2927350" cy="658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6844665" y="2720975"/>
            <a:ext cx="41128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isKinematic을 비활성화하게 되면 외부에서 가해지는 물리적인 힘에 영향을 받지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39" descr="C:/Users/Admin1/AppData/Roaming/PolarisOffice/ETemp/24108_19847768/fImage157591155705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8570" y="1437640"/>
            <a:ext cx="2842260" cy="1334135"/>
          </a:xfrm>
          <a:prstGeom prst="roundRect"/>
          <a:solidFill>
            <a:srgbClr val="EDEDED"/>
          </a:solidFill>
        </p:spPr>
      </p:pic>
      <p:sp>
        <p:nvSpPr>
          <p:cNvPr id="80" name="텍스트 상자 54"/>
          <p:cNvSpPr txBox="1">
            <a:spLocks/>
          </p:cNvSpPr>
          <p:nvPr/>
        </p:nvSpPr>
        <p:spPr>
          <a:xfrm rot="0">
            <a:off x="1229360" y="288417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Canvas 오브젝트를 선택한 다음 Render Mode를 World Space를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59" descr="C:/Users/Admin1/AppData/Roaming/PolarisOffice/ETemp/24108_19847768/fImage80701258145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28750"/>
            <a:ext cx="1193165" cy="13430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1332865" y="3562350"/>
            <a:ext cx="403034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OnMouseDrag( ) 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오브젝트를 마우스로 선택하고 있을 때 </a:t>
            </a:r>
            <a:r>
              <a:rPr lang="ko-KR" sz="1800">
                <a:latin typeface="맑은 고딕" charset="0"/>
                <a:ea typeface="맑은 고딕" charset="0"/>
              </a:rPr>
              <a:t>Rigidbody의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마우스의 위치를 설정하기 위한 방향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6" descr="C:/Users/Admin1/AppData/Roaming/PolarisOffice/ETemp/19428_13742608/fImage57750266477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14450"/>
            <a:ext cx="4187825" cy="2096135"/>
          </a:xfrm>
          <a:prstGeom prst="roundRect"/>
          <a:solidFill>
            <a:srgbClr val="EDEDED"/>
          </a:solidFill>
        </p:spPr>
      </p:pic>
      <p:sp>
        <p:nvSpPr>
          <p:cNvPr id="58" name="텍스트 상자 109"/>
          <p:cNvSpPr txBox="1">
            <a:spLocks/>
          </p:cNvSpPr>
          <p:nvPr/>
        </p:nvSpPr>
        <p:spPr>
          <a:xfrm rot="0">
            <a:off x="6809105" y="3594100"/>
            <a:ext cx="419290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게임 오브젝트의 위치로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5" descr="C:/Users/Admin1/AppData/Roaming/PolarisOffice/ETemp/19428_13742608/fImage1326811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23340"/>
            <a:ext cx="4030980" cy="2077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