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29" r:id="rId12"/>
  </p:sldMasterIdLst>
  <p:notesMasterIdLst>
    <p:notesMasterId r:id="rId14"/>
  </p:notesMasterIdLst>
  <p:sldIdLst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.xml"></Relationship><Relationship Id="rId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3.xml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4.xml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5.xml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6.xml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88865" y="417195"/>
            <a:ext cx="24104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80280" y="425450"/>
            <a:ext cx="2627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79975" y="400685"/>
            <a:ext cx="2428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879975" y="425450"/>
            <a:ext cx="2436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96790" y="408940"/>
            <a:ext cx="25946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680585" y="408940"/>
            <a:ext cx="28352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0685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672330" y="392430"/>
            <a:ext cx="2843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