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99" r:id="rId12"/>
  </p:sldMasterIdLst>
  <p:notesMasterIdLst>
    <p:notesMasterId r:id="rId14"/>
  </p:notesMasterIdLst>
  <p:sldIdLst>
    <p:sldId id="315" r:id="rId16"/>
    <p:sldId id="319" r:id="rId18"/>
    <p:sldId id="320" r:id="rId20"/>
    <p:sldId id="334" r:id="rId22"/>
    <p:sldId id="321" r:id="rId24"/>
    <p:sldId id="333" r:id="rId26"/>
    <p:sldId id="335" r:id="rId28"/>
    <p:sldId id="336" r:id="rId30"/>
    <p:sldId id="337" r:id="rId32"/>
    <p:sldId id="338" r:id="rId34"/>
    <p:sldId id="339" r:id="rId36"/>
    <p:sldId id="340" r:id="rId38"/>
    <p:sldId id="341" r:id="rId40"/>
    <p:sldId id="342" r:id="rId42"/>
    <p:sldId id="343" r:id="rId44"/>
    <p:sldId id="344" r:id="rId46"/>
    <p:sldId id="34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85042306500.png"></Relationship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85062589358.png"></Relationship><Relationship Id="rId3" Type="http://schemas.openxmlformats.org/officeDocument/2006/relationships/image" Target="../media/fImage76052596962.png"></Relationship><Relationship Id="rId4" Type="http://schemas.openxmlformats.org/officeDocument/2006/relationships/image" Target="../media/fImage23102604464.png"></Relationship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082530741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2693281.png"></Relationship><Relationship Id="rId3" Type="http://schemas.openxmlformats.org/officeDocument/2006/relationships/image" Target="../media/fImage107932786827.png"></Relationship><Relationship Id="rId4" Type="http://schemas.openxmlformats.org/officeDocument/2006/relationships/image" Target="../media/fImage21192799961.png"></Relationship><Relationship Id="rId5" Type="http://schemas.openxmlformats.org/officeDocument/2006/relationships/image" Target="../media/fImage932728149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59952932995.png"></Relationship><Relationship Id="rId4" Type="http://schemas.openxmlformats.org/officeDocument/2006/relationships/image" Target="../media/fImage162492964827.png"></Relationship><Relationship Id="rId5" Type="http://schemas.openxmlformats.org/officeDocument/2006/relationships/image" Target="../media/fImage129692975436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23212068467.png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80712926334.png"></Relationship><Relationship Id="rId3" Type="http://schemas.openxmlformats.org/officeDocument/2006/relationships/image" Target="../media/fImage633372936500.png"></Relationship><Relationship Id="rId4" Type="http://schemas.openxmlformats.org/officeDocument/2006/relationships/image" Target="../media/fImage167542949169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86913065724.png"></Relationship><Relationship Id="rId3" Type="http://schemas.openxmlformats.org/officeDocument/2006/relationships/image" Target="../media/fImage110423081478.png"></Relationship><Relationship Id="rId4" Type="http://schemas.openxmlformats.org/officeDocument/2006/relationships/image" Target="../media/fImage30173179358.png"></Relationship><Relationship Id="rId5" Type="http://schemas.openxmlformats.org/officeDocument/2006/relationships/image" Target="../media/fImage55663186962.png"></Relationship><Relationship Id="rId6" Type="http://schemas.openxmlformats.org/officeDocument/2006/relationships/image" Target="../media/fImage112123194464.png"></Relationship><Relationship Id="rId7" Type="http://schemas.openxmlformats.org/officeDocument/2006/relationships/image" Target="../media/fImage122623225705.png"></Relationship><Relationship Id="rId8" Type="http://schemas.openxmlformats.org/officeDocument/2006/relationships/notesSlide" Target="../notesSlides/notesSlide16.xml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65532741.png"></Relationship><Relationship Id="rId3" Type="http://schemas.openxmlformats.org/officeDocument/2006/relationships/image" Target="../media/fImage128363288467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image" Target="../media/fImage180964247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59682941942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7550" y="43307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26" name="그림 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690" cy="4002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88180" y="470535"/>
            <a:ext cx="3209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384040"/>
            <a:ext cx="4199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52920" y="5520055"/>
            <a:ext cx="4246880" cy="647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115" y="1457960"/>
            <a:ext cx="4206240" cy="2823845"/>
          </a:xfrm>
          <a:prstGeom prst="rect"/>
          <a:noFill/>
        </p:spPr>
      </p:pic>
      <p:pic>
        <p:nvPicPr>
          <p:cNvPr id="85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61770"/>
            <a:ext cx="4239260" cy="2681605"/>
          </a:xfrm>
          <a:prstGeom prst="rect"/>
          <a:noFill/>
        </p:spPr>
      </p:pic>
      <p:pic>
        <p:nvPicPr>
          <p:cNvPr id="86" name="그림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4298315"/>
            <a:ext cx="4248150" cy="1125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07180"/>
            <a:ext cx="41992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52920" y="2847340"/>
            <a:ext cx="425259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Model 폴더에 Ch1</a:t>
            </a:r>
            <a:r>
              <a:rPr lang="ko-KR" sz="1800">
                <a:latin typeface="맑은 고딕" charset="0"/>
                <a:ea typeface="맑은 고딕" charset="0"/>
              </a:rPr>
              <a:t>9</a:t>
            </a:r>
            <a:r>
              <a:rPr lang="ko-KR" sz="1800">
                <a:latin typeface="맑은 고딕" charset="0"/>
                <a:ea typeface="맑은 고딕" charset="0"/>
              </a:rPr>
              <a:t>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115" y="1457960"/>
            <a:ext cx="4206240" cy="2546985"/>
          </a:xfrm>
          <a:prstGeom prst="rect"/>
          <a:noFill/>
        </p:spPr>
      </p:pic>
      <p:pic>
        <p:nvPicPr>
          <p:cNvPr id="85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2300" y="1466850"/>
            <a:ext cx="2858770" cy="1214755"/>
          </a:xfrm>
          <a:prstGeom prst="roundRect"/>
          <a:solidFill>
            <a:srgbClr val="EDEDED"/>
          </a:solidFill>
        </p:spPr>
      </p:pic>
      <p:pic>
        <p:nvPicPr>
          <p:cNvPr id="8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015" y="1459230"/>
            <a:ext cx="1305560" cy="121920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3926840"/>
            <a:ext cx="2865755" cy="115125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3555" y="3935095"/>
            <a:ext cx="1305560" cy="1150620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46570" y="5219700"/>
            <a:ext cx="425259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Animator </a:t>
            </a:r>
            <a:r>
              <a:rPr lang="ko-KR" sz="1800">
                <a:latin typeface="맑은 고딕" charset="0"/>
                <a:ea typeface="맑은 고딕" charset="0"/>
              </a:rPr>
              <a:t>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</a:t>
            </a:r>
            <a:r>
              <a:rPr lang="ko-KR" sz="1800">
                <a:latin typeface="맑은 고딕" charset="0"/>
                <a:ea typeface="맑은 고딕" charset="0"/>
              </a:rPr>
              <a:t>를 Ch1</a:t>
            </a:r>
            <a:r>
              <a:rPr lang="ko-KR" sz="1800">
                <a:latin typeface="맑은 고딕" charset="0"/>
                <a:ea typeface="맑은 고딕" charset="0"/>
              </a:rPr>
              <a:t>9</a:t>
            </a:r>
            <a:r>
              <a:rPr lang="ko-KR" sz="1800">
                <a:latin typeface="맑은 고딕" charset="0"/>
                <a:ea typeface="맑은 고딕" charset="0"/>
              </a:rPr>
              <a:t>_nonPBR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9865" y="4566920"/>
            <a:ext cx="519430" cy="3810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84650"/>
            <a:ext cx="419989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빈 게임 오브젝트를 생성하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DataSystem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30060" y="4194810"/>
            <a:ext cx="4284980" cy="20243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UI에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Animation Speed Button 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정</a:t>
            </a:r>
            <a:r>
              <a:rPr sz="1800">
                <a:latin typeface="맑은 고딕" charset="0"/>
                <a:ea typeface="맑은 고딕" charset="0"/>
              </a:rPr>
              <a:t>의하</a:t>
            </a:r>
            <a:r>
              <a:rPr lang="ko-KR" sz="1800">
                <a:latin typeface="맑은 고딕" charset="0"/>
                <a:ea typeface="맑은 고딕" charset="0"/>
              </a:rPr>
              <a:t>고 하위 오브젝트의 텍스트에 Animation Speed Text라는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1452880"/>
            <a:ext cx="2568575" cy="2552065"/>
          </a:xfrm>
          <a:prstGeom prst="roundRect"/>
          <a:solidFill>
            <a:srgbClr val="EDEDED"/>
          </a:solidFill>
        </p:spPr>
      </p:pic>
      <p:pic>
        <p:nvPicPr>
          <p:cNvPr id="92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0020" y="1513840"/>
            <a:ext cx="1418590" cy="1315085"/>
          </a:xfrm>
          <a:prstGeom prst="roundRect"/>
          <a:solidFill>
            <a:srgbClr val="EDEDED"/>
          </a:solidFill>
        </p:spPr>
      </p:pic>
      <p:pic>
        <p:nvPicPr>
          <p:cNvPr id="93" name="그림 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98315" y="3268980"/>
            <a:ext cx="745490" cy="735965"/>
          </a:xfrm>
          <a:prstGeom prst="roundRect"/>
          <a:solidFill>
            <a:srgbClr val="EDEDED"/>
          </a:solidFill>
        </p:spPr>
      </p:pic>
      <p:cxnSp>
        <p:nvCxnSpPr>
          <p:cNvPr id="94" name="도형 26"/>
          <p:cNvCxnSpPr>
            <a:stCxn id="93" idx="0"/>
            <a:endCxn id="92" idx="2"/>
          </p:cNvCxnSpPr>
          <p:nvPr/>
        </p:nvCxnSpPr>
        <p:spPr>
          <a:xfrm rot="0" flipV="1">
            <a:off x="4670425" y="2828925"/>
            <a:ext cx="9525" cy="440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53515"/>
            <a:ext cx="2646045" cy="2543175"/>
          </a:xfrm>
          <a:prstGeom prst="roundRect"/>
          <a:solidFill>
            <a:srgbClr val="EDEDED"/>
          </a:solidFill>
        </p:spPr>
      </p:pic>
      <p:pic>
        <p:nvPicPr>
          <p:cNvPr id="96" name="그림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5965" y="1866900"/>
            <a:ext cx="1491615" cy="17322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81100" y="4133215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빈 게임 오브젝트를 생성</a:t>
            </a:r>
            <a:r>
              <a:rPr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AnimationSpeed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6565" y="4402455"/>
            <a:ext cx="4281805" cy="17653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DataSystem</a:t>
            </a:r>
            <a:r>
              <a:rPr sz="1800">
                <a:latin typeface="맑은 고딕" charset="0"/>
                <a:ea typeface="맑은 고딕" charset="0"/>
              </a:rPr>
              <a:t> 스크립트</a:t>
            </a:r>
            <a:r>
              <a:rPr lang="ko-KR" sz="1800">
                <a:latin typeface="맑은 고딕" charset="0"/>
                <a:ea typeface="맑은 고딕" charset="0"/>
              </a:rPr>
              <a:t>에서 speed 변수를 선언하고 Save( ) 함수와 Load(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PlayerPrefs로 speed 변수를 저장합니다.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1444625"/>
            <a:ext cx="2568575" cy="2559050"/>
          </a:xfrm>
          <a:prstGeom prst="roundRect"/>
          <a:solidFill>
            <a:srgbClr val="EDEDED"/>
          </a:solidFill>
        </p:spPr>
      </p:pic>
      <p:pic>
        <p:nvPicPr>
          <p:cNvPr id="97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9060" y="1454150"/>
            <a:ext cx="1471295" cy="1452245"/>
          </a:xfrm>
          <a:prstGeom prst="roundRect"/>
          <a:solidFill>
            <a:srgbClr val="EDEDED"/>
          </a:solidFill>
        </p:spPr>
      </p:pic>
      <p:pic>
        <p:nvPicPr>
          <p:cNvPr id="98" name="그림 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1170" y="3295015"/>
            <a:ext cx="727710" cy="718820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97" idx="2"/>
          </p:cNvCxnSpPr>
          <p:nvPr/>
        </p:nvCxnSpPr>
        <p:spPr>
          <a:xfrm rot="0" flipV="1">
            <a:off x="4644390" y="2906395"/>
            <a:ext cx="635" cy="3892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3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46530"/>
            <a:ext cx="4273550" cy="27749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7360" y="5257165"/>
            <a:ext cx="4349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AnimationSpeed 스크립트에 Text 변수와 DataSystem 변수 그리고 Animator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4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779520"/>
            <a:ext cx="4351020" cy="1376045"/>
          </a:xfrm>
          <a:prstGeom prst="roundRect"/>
          <a:solidFill>
            <a:srgbClr val="EDEDED"/>
          </a:solidFill>
        </p:spPr>
      </p:pic>
      <p:sp>
        <p:nvSpPr>
          <p:cNvPr id="103" name="텍스트 상자 48"/>
          <p:cNvSpPr txBox="1">
            <a:spLocks/>
          </p:cNvSpPr>
          <p:nvPr/>
        </p:nvSpPr>
        <p:spPr>
          <a:xfrm rot="0">
            <a:off x="1105535" y="3106420"/>
            <a:ext cx="4283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Ch19_nonPBR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" name="그림 4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805" y="1400810"/>
            <a:ext cx="4273550" cy="1617980"/>
          </a:xfrm>
          <a:prstGeom prst="roundRect"/>
          <a:solidFill>
            <a:srgbClr val="EDEDED"/>
          </a:solidFill>
        </p:spPr>
      </p:pic>
      <p:pic>
        <p:nvPicPr>
          <p:cNvPr id="10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1250" y="3917950"/>
            <a:ext cx="4261485" cy="1489075"/>
          </a:xfrm>
          <a:prstGeom prst="roundRect"/>
          <a:solidFill>
            <a:srgbClr val="EDEDED"/>
          </a:solidFill>
        </p:spPr>
      </p:pic>
      <p:sp>
        <p:nvSpPr>
          <p:cNvPr id="106" name="텍스트 상자 55"/>
          <p:cNvSpPr txBox="1">
            <a:spLocks/>
          </p:cNvSpPr>
          <p:nvPr/>
        </p:nvSpPr>
        <p:spPr>
          <a:xfrm rot="0">
            <a:off x="1108075" y="5539105"/>
            <a:ext cx="427799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Animation Speed Button의 위치와 크기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1445"/>
            <a:ext cx="4351020" cy="1504950"/>
          </a:xfrm>
          <a:prstGeom prst="roundRect"/>
          <a:solidFill>
            <a:srgbClr val="EDEDED"/>
          </a:solidFill>
        </p:spPr>
      </p:pic>
      <p:sp>
        <p:nvSpPr>
          <p:cNvPr id="108" name="텍스트 상자 6"/>
          <p:cNvSpPr txBox="1">
            <a:spLocks/>
          </p:cNvSpPr>
          <p:nvPr/>
        </p:nvSpPr>
        <p:spPr>
          <a:xfrm rot="0">
            <a:off x="6824980" y="3004185"/>
            <a:ext cx="43414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Data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44500"/>
            <a:ext cx="3988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7360" y="5335270"/>
            <a:ext cx="4349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Button의 이미지에 Texture 폴더에 있는 Switch Button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116965" y="3956685"/>
            <a:ext cx="42779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함수를 호출할 때마다 data 클래스에 있는 speed 변수의 값을 증가시키고 10보다 크거나 같아졌을 때 다시 1로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data 클래스의 speed를 10으로 나누어 애니메이션의 속도로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060" y="1400810"/>
            <a:ext cx="4273550" cy="2414270"/>
          </a:xfrm>
          <a:prstGeom prst="rect"/>
          <a:noFill/>
        </p:spPr>
      </p:pic>
      <p:pic>
        <p:nvPicPr>
          <p:cNvPr id="1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264025"/>
            <a:ext cx="4338320" cy="1029970"/>
          </a:xfrm>
          <a:prstGeom prst="roundRect"/>
          <a:solidFill>
            <a:srgbClr val="EDEDED"/>
          </a:solidFill>
        </p:spPr>
      </p:pic>
      <p:pic>
        <p:nvPicPr>
          <p:cNvPr id="111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4775"/>
            <a:ext cx="4342765" cy="2699385"/>
          </a:xfrm>
          <a:prstGeom prst="roundRect"/>
          <a:solidFill>
            <a:srgbClr val="EDEDED"/>
          </a:solidFill>
        </p:spPr>
      </p:pic>
      <p:cxnSp>
        <p:nvCxnSpPr>
          <p:cNvPr id="112" name="도형 15"/>
          <p:cNvCxnSpPr/>
          <p:nvPr/>
        </p:nvCxnSpPr>
        <p:spPr>
          <a:xfrm rot="0" flipV="1">
            <a:off x="10854055" y="1807845"/>
            <a:ext cx="208280" cy="26816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44500"/>
            <a:ext cx="3988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116965" y="2875280"/>
            <a:ext cx="4280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Animation Control 오브젝트에 있는 Animation Speed 스크립트에 각각의 속성을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6680" y="1374775"/>
            <a:ext cx="2753360" cy="1419225"/>
          </a:xfrm>
          <a:prstGeom prst="roundRect"/>
          <a:solidFill>
            <a:srgbClr val="EDEDED"/>
          </a:solidFill>
        </p:spPr>
      </p:pic>
      <p:pic>
        <p:nvPicPr>
          <p:cNvPr id="114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695" y="1386840"/>
            <a:ext cx="1384300" cy="1394460"/>
          </a:xfrm>
          <a:prstGeom prst="roundRect"/>
          <a:solidFill>
            <a:srgbClr val="EDEDED"/>
          </a:solidFill>
        </p:spPr>
      </p:pic>
      <p:cxnSp>
        <p:nvCxnSpPr>
          <p:cNvPr id="115" name="도형 27"/>
          <p:cNvCxnSpPr/>
          <p:nvPr/>
        </p:nvCxnSpPr>
        <p:spPr>
          <a:xfrm rot="0">
            <a:off x="1971675" y="1816100"/>
            <a:ext cx="3365500" cy="6750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28"/>
          <p:cNvCxnSpPr/>
          <p:nvPr/>
        </p:nvCxnSpPr>
        <p:spPr>
          <a:xfrm rot="0">
            <a:off x="1980565" y="1946275"/>
            <a:ext cx="3356610" cy="7181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29"/>
          <p:cNvCxnSpPr/>
          <p:nvPr/>
        </p:nvCxnSpPr>
        <p:spPr>
          <a:xfrm rot="0" flipV="1">
            <a:off x="1937385" y="1997710"/>
            <a:ext cx="3399790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30"/>
          <p:cNvCxnSpPr/>
          <p:nvPr/>
        </p:nvCxnSpPr>
        <p:spPr>
          <a:xfrm rot="0" flipV="1">
            <a:off x="2473325" y="1824990"/>
            <a:ext cx="2863850" cy="6235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3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0715" y="1375410"/>
            <a:ext cx="2820670" cy="1297940"/>
          </a:xfrm>
          <a:prstGeom prst="roundRect"/>
          <a:solidFill>
            <a:srgbClr val="EDEDED"/>
          </a:solidFill>
        </p:spPr>
      </p:pic>
      <p:pic>
        <p:nvPicPr>
          <p:cNvPr id="120" name="그림 3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71470"/>
            <a:ext cx="2811145" cy="1306830"/>
          </a:xfrm>
          <a:prstGeom prst="roundRect"/>
          <a:solidFill>
            <a:srgbClr val="EDEDED"/>
          </a:solidFill>
        </p:spPr>
      </p:pic>
      <p:pic>
        <p:nvPicPr>
          <p:cNvPr id="121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66520"/>
            <a:ext cx="1332865" cy="2820035"/>
          </a:xfrm>
          <a:prstGeom prst="roundRect"/>
          <a:solidFill>
            <a:srgbClr val="EDEDED"/>
          </a:solidFill>
        </p:spPr>
      </p:pic>
      <p:cxnSp>
        <p:nvCxnSpPr>
          <p:cNvPr id="122" name="도형 37"/>
          <p:cNvCxnSpPr/>
          <p:nvPr/>
        </p:nvCxnSpPr>
        <p:spPr>
          <a:xfrm rot="0" flipV="1">
            <a:off x="7740650" y="3658235"/>
            <a:ext cx="1341120" cy="294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38"/>
          <p:cNvSpPr txBox="1">
            <a:spLocks/>
          </p:cNvSpPr>
          <p:nvPr/>
        </p:nvSpPr>
        <p:spPr>
          <a:xfrm rot="0">
            <a:off x="6806565" y="4330065"/>
            <a:ext cx="42824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 Speed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 Speed Button</a:t>
            </a:r>
            <a:r>
              <a:rPr sz="1800">
                <a:latin typeface="맑은 고딕" charset="0"/>
                <a:ea typeface="맑은 고딕" charset="0"/>
              </a:rPr>
              <a:t>에 있는 On Click( ) 함수에 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nimator Control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8870" y="3922395"/>
            <a:ext cx="4269740" cy="1423670"/>
          </a:xfrm>
          <a:prstGeom prst="roundRect"/>
          <a:solidFill>
            <a:srgbClr val="EDEDED"/>
          </a:solidFill>
        </p:spPr>
      </p:pic>
      <p:sp>
        <p:nvSpPr>
          <p:cNvPr id="125" name="텍스트 상자 42"/>
          <p:cNvSpPr txBox="1">
            <a:spLocks/>
          </p:cNvSpPr>
          <p:nvPr/>
        </p:nvSpPr>
        <p:spPr>
          <a:xfrm rot="0">
            <a:off x="1116965" y="5443220"/>
            <a:ext cx="4271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44500"/>
            <a:ext cx="39890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126490" y="2656205"/>
            <a:ext cx="42811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Control</a:t>
            </a:r>
            <a:r>
              <a:rPr sz="1800">
                <a:latin typeface="맑은 고딕" charset="0"/>
                <a:ea typeface="맑은 고딕" charset="0"/>
              </a:rPr>
              <a:t> 스크립트에 있는 </a:t>
            </a:r>
            <a:r>
              <a:rPr sz="1800">
                <a:latin typeface="맑은 고딕" charset="0"/>
                <a:ea typeface="맑은 고딕" charset="0"/>
              </a:rPr>
              <a:t>SpeedSetting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5220" y="1363345"/>
            <a:ext cx="4276090" cy="1189990"/>
          </a:xfrm>
          <a:prstGeom prst="roundRect"/>
          <a:solidFill>
            <a:srgbClr val="EDEDED"/>
          </a:solidFill>
        </p:spPr>
      </p:pic>
      <p:pic>
        <p:nvPicPr>
          <p:cNvPr id="127" name="그림 4" descr="C:/Users/Admin1/AppData/Roaming/PolarisOffice/ETemp/21728_21724728/fImage12836328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3749040"/>
            <a:ext cx="4268470" cy="1621790"/>
          </a:xfrm>
          <a:prstGeom prst="roundRect"/>
          <a:solidFill>
            <a:srgbClr val="EDEDED"/>
          </a:solidFill>
        </p:spPr>
      </p:pic>
      <p:sp>
        <p:nvSpPr>
          <p:cNvPr id="128" name="텍스트 상자 7"/>
          <p:cNvSpPr txBox="1">
            <a:spLocks/>
          </p:cNvSpPr>
          <p:nvPr/>
        </p:nvSpPr>
        <p:spPr>
          <a:xfrm rot="0">
            <a:off x="1131570" y="5482590"/>
            <a:ext cx="427037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 Speed Text의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1" descr="C:/Users/Admin1/AppData/Roaming/PolarisOffice/ETemp/21728_21724728/fImage180964247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63345"/>
            <a:ext cx="4265295" cy="3657600"/>
          </a:xfrm>
          <a:prstGeom prst="roundRect"/>
          <a:solidFill>
            <a:srgbClr val="EDEDED"/>
          </a:solidFill>
        </p:spPr>
      </p:pic>
      <p:sp>
        <p:nvSpPr>
          <p:cNvPr id="130" name="텍스트 상자 4"/>
          <p:cNvSpPr txBox="1">
            <a:spLocks/>
          </p:cNvSpPr>
          <p:nvPr/>
        </p:nvSpPr>
        <p:spPr>
          <a:xfrm rot="0">
            <a:off x="6814820" y="5205730"/>
            <a:ext cx="4250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 리타켓팅이란?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같은 애니메이션을 다양한 캐릭터 모델에 동시에 적용하는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79525" y="5566410"/>
            <a:ext cx="40919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8415" y="1392555"/>
            <a:ext cx="4083050" cy="4030980"/>
          </a:xfrm>
          <a:prstGeom prst="rect"/>
          <a:noFill/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34505" y="3074670"/>
            <a:ext cx="4258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4252595" cy="1605280"/>
          </a:xfrm>
          <a:prstGeom prst="roundRect"/>
          <a:solidFill>
            <a:srgbClr val="EDEDED"/>
          </a:solidFill>
        </p:spPr>
      </p:pic>
      <p:pic>
        <p:nvPicPr>
          <p:cNvPr id="40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310380"/>
            <a:ext cx="743585" cy="762635"/>
          </a:xfrm>
          <a:prstGeom prst="roundRect"/>
          <a:solidFill>
            <a:srgbClr val="EDEDED"/>
          </a:solidFill>
        </p:spPr>
      </p:pic>
      <p:pic>
        <p:nvPicPr>
          <p:cNvPr id="41" name="그림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4235" y="4177665"/>
            <a:ext cx="2613025" cy="1012190"/>
          </a:xfrm>
          <a:prstGeom prst="roundRect"/>
          <a:solidFill>
            <a:srgbClr val="EDEDED"/>
          </a:solidFill>
        </p:spPr>
      </p:pic>
      <p:pic>
        <p:nvPicPr>
          <p:cNvPr id="42" name="그림 1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58430" y="4462780"/>
            <a:ext cx="598170" cy="45085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767830" y="5373370"/>
            <a:ext cx="432943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유니티 </a:t>
            </a:r>
            <a:r>
              <a:rPr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5210175"/>
            <a:ext cx="4048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14820" y="5487035"/>
            <a:ext cx="43084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340" y="1384300"/>
            <a:ext cx="4057650" cy="3728720"/>
          </a:xfrm>
          <a:prstGeom prst="rect"/>
          <a:noFill/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83665"/>
            <a:ext cx="4299585" cy="2543810"/>
          </a:xfrm>
          <a:prstGeom prst="rect"/>
          <a:noFill/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4187825"/>
            <a:ext cx="4310380" cy="1181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3340" y="4102735"/>
            <a:ext cx="40570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1435" y="1391920"/>
            <a:ext cx="4067810" cy="2587625"/>
          </a:xfrm>
          <a:prstGeom prst="rect"/>
          <a:noFill/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205095"/>
            <a:ext cx="4260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Animator 폴더에</a:t>
            </a:r>
            <a:r>
              <a:rPr sz="1800">
                <a:latin typeface="맑은 고딕" charset="0"/>
                <a:ea typeface="맑은 고딕" charset="0"/>
              </a:rPr>
              <a:t>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79855"/>
            <a:ext cx="4255770" cy="3673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5620" y="419735"/>
            <a:ext cx="3528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66520"/>
            <a:ext cx="4204335" cy="3667760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2011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</a:t>
            </a:r>
            <a:r>
              <a:rPr sz="1800">
                <a:latin typeface="맑은 고딕" charset="0"/>
                <a:ea typeface="맑은 고딕" charset="0"/>
              </a:rPr>
              <a:t>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Dancing </a:t>
            </a:r>
            <a:r>
              <a:rPr sz="1800">
                <a:latin typeface="맑은 고딕" charset="0"/>
                <a:ea typeface="맑은 고딕" charset="0"/>
              </a:rPr>
              <a:t>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3010" y="263334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1352550"/>
            <a:ext cx="4172585" cy="1153160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0005" y="3733800"/>
            <a:ext cx="1315085" cy="1350645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8920" y="3743325"/>
            <a:ext cx="2595245" cy="134112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318260" y="5201920"/>
            <a:ext cx="40608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Project 폴더에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63015" y="4706620"/>
            <a:ext cx="40728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015" y="1409065"/>
            <a:ext cx="4073525" cy="3201670"/>
          </a:xfrm>
          <a:prstGeom prst="rect"/>
          <a:noFill/>
        </p:spPr>
      </p:pic>
      <p:pic>
        <p:nvPicPr>
          <p:cNvPr id="56" name="그림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3910" y="1402080"/>
            <a:ext cx="2703830" cy="1096010"/>
          </a:xfrm>
          <a:prstGeom prst="roundRect"/>
          <a:solidFill>
            <a:srgbClr val="EDEDED"/>
          </a:solidFill>
        </p:spPr>
      </p:pic>
      <p:pic>
        <p:nvPicPr>
          <p:cNvPr id="5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597025"/>
            <a:ext cx="843280" cy="724535"/>
          </a:xfrm>
          <a:prstGeom prst="roundRect"/>
          <a:solidFill>
            <a:srgbClr val="EDEDED"/>
          </a:solidFill>
        </p:spPr>
      </p:pic>
      <p:pic>
        <p:nvPicPr>
          <p:cNvPr id="58" name="그림 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84465" y="1729740"/>
            <a:ext cx="598170" cy="450850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18740"/>
            <a:ext cx="43192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20535" y="5542280"/>
            <a:ext cx="4287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70630"/>
            <a:ext cx="4281805" cy="1626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63650" y="5488305"/>
            <a:ext cx="40894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Hip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45935" y="4107815"/>
            <a:ext cx="42875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417320"/>
            <a:ext cx="4096385" cy="3937000"/>
          </a:xfrm>
          <a:prstGeom prst="roundRect"/>
          <a:solidFill>
            <a:srgbClr val="EDEDED"/>
          </a:solidFill>
        </p:spPr>
      </p:pic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12875"/>
            <a:ext cx="427355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72210" y="5488305"/>
            <a:ext cx="41986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172210" y="3372485"/>
            <a:ext cx="41986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public Animatir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4347845"/>
            <a:ext cx="905510" cy="838835"/>
          </a:xfrm>
          <a:prstGeom prst="roundRect"/>
          <a:solidFill>
            <a:srgbClr val="EDEDED"/>
          </a:solidFill>
        </p:spPr>
      </p:pic>
      <p:pic>
        <p:nvPicPr>
          <p:cNvPr id="71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8575" y="4206240"/>
            <a:ext cx="2794000" cy="1139190"/>
          </a:xfrm>
          <a:prstGeom prst="roundRect"/>
          <a:solidFill>
            <a:srgbClr val="EDEDED"/>
          </a:solidFill>
        </p:spPr>
      </p:pic>
      <p:pic>
        <p:nvPicPr>
          <p:cNvPr id="70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70100" y="4580255"/>
            <a:ext cx="541020" cy="368300"/>
          </a:xfrm>
          <a:prstGeom prst="rect"/>
          <a:noFill/>
        </p:spPr>
      </p:pic>
      <p:pic>
        <p:nvPicPr>
          <p:cNvPr id="72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1479550"/>
            <a:ext cx="4189095" cy="1788160"/>
          </a:xfrm>
          <a:prstGeom prst="rect"/>
          <a:noFill/>
        </p:spPr>
      </p:pic>
      <p:pic>
        <p:nvPicPr>
          <p:cNvPr id="73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79550"/>
            <a:ext cx="4269740" cy="2145665"/>
          </a:xfrm>
          <a:prstGeom prst="roundRect"/>
          <a:solidFill>
            <a:srgbClr val="EDEDED"/>
          </a:solidFill>
        </p:spPr>
      </p:pic>
      <p:pic>
        <p:nvPicPr>
          <p:cNvPr id="74" name="그림 3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3755390"/>
            <a:ext cx="4277360" cy="1153795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55915" y="1895475"/>
            <a:ext cx="3042920" cy="21869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36490"/>
            <a:ext cx="4268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lang="ko-KR" sz="1800">
                <a:latin typeface="맑은 고딕" charset="0"/>
                <a:ea typeface="맑은 고딕" charset="0"/>
              </a:rPr>
              <a:t>Ch14_nonPBR 오브젝트</a:t>
            </a:r>
            <a:r>
              <a:rPr lang="ko-KR" sz="1800">
                <a:latin typeface="맑은 고딕" charset="0"/>
                <a:ea typeface="맑은 고딕" charset="0"/>
              </a:rPr>
              <a:t>에 있는 Animator에 Project 폴더에 있는 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45770"/>
            <a:ext cx="36429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172210" y="5213985"/>
            <a:ext cx="41986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</a:t>
            </a:r>
            <a:r>
              <a:rPr sz="1800">
                <a:latin typeface="맑은 고딕" charset="0"/>
                <a:ea typeface="맑은 고딕" charset="0"/>
              </a:rPr>
              <a:t>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6020" y="1471295"/>
            <a:ext cx="4203065" cy="3583940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34505" y="3074670"/>
            <a:ext cx="4258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71295"/>
            <a:ext cx="4253230" cy="1526540"/>
          </a:xfrm>
          <a:prstGeom prst="roundRect"/>
          <a:solidFill>
            <a:srgbClr val="EDEDED"/>
          </a:solidFill>
        </p:spPr>
      </p:pic>
      <p:pic>
        <p:nvPicPr>
          <p:cNvPr id="80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6135" y="4164965"/>
            <a:ext cx="2647950" cy="981710"/>
          </a:xfrm>
          <a:prstGeom prst="roundRect"/>
          <a:solidFill>
            <a:srgbClr val="EDEDED"/>
          </a:solidFill>
        </p:spPr>
      </p:pic>
      <p:pic>
        <p:nvPicPr>
          <p:cNvPr id="81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4264660"/>
            <a:ext cx="816610" cy="789940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44030" y="5303520"/>
            <a:ext cx="424624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79290"/>
            <a:ext cx="572135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