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30" r:id="rId12"/>
  </p:sldMasterIdLst>
  <p:notesMasterIdLst>
    <p:notesMasterId r:id="rId14"/>
  </p:notesMasterIdLst>
  <p:sldIdLst>
    <p:sldId id="294" r:id="rId16"/>
    <p:sldId id="295" r:id="rId18"/>
    <p:sldId id="296" r:id="rId20"/>
    <p:sldId id="316" r:id="rId22"/>
    <p:sldId id="291" r:id="rId24"/>
    <p:sldId id="297" r:id="rId26"/>
    <p:sldId id="298" r:id="rId27"/>
    <p:sldId id="299" r:id="rId29"/>
    <p:sldId id="300" r:id="rId31"/>
    <p:sldId id="301" r:id="rId33"/>
    <p:sldId id="302" r:id="rId35"/>
    <p:sldId id="292" r:id="rId36"/>
    <p:sldId id="303" r:id="rId37"/>
    <p:sldId id="30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10.xml"></Relationship><Relationship Id="rId14" Type="http://schemas.openxmlformats.org/officeDocument/2006/relationships/image" Target="../media/fImage185935541.png"></Relationship><Relationship Id="rId15" Type="http://schemas.openxmlformats.org/officeDocument/2006/relationships/image" Target="../media/fImage18583568467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notesSlide" Target="../notesSlides/notesSlide12.xml"></Relationship><Relationship Id="rId22" Type="http://schemas.openxmlformats.org/officeDocument/2006/relationships/image" Target="../media/fImage295483705724.jpeg"></Relationship><Relationship Id="rId23" Type="http://schemas.openxmlformats.org/officeDocument/2006/relationships/image" Target="../media/fImage169704987673.png"></Relationship><Relationship Id="rId24" Type="http://schemas.openxmlformats.org/officeDocument/2006/relationships/image" Target="../media/fImage49614994664.png"></Relationship><Relationship Id="rId25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5" Type="http://schemas.openxmlformats.org/officeDocument/2006/relationships/image" Target="../media/fImage77175027711.png"></Relationship><Relationship Id="rId6" Type="http://schemas.openxmlformats.org/officeDocument/2006/relationships/notesSlide" Target="../notesSlides/notesSlide13.xml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123044601478.png"></Relationship><Relationship Id="rId9" Type="http://schemas.openxmlformats.org/officeDocument/2006/relationships/image" Target="../media/fImage125814619358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5" Type="http://schemas.openxmlformats.org/officeDocument/2006/relationships/image" Target="../media/fImage75242895724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7523021478.png"></Relationship><Relationship Id="rId3" Type="http://schemas.openxmlformats.org/officeDocument/2006/relationships/image" Target="../media/fImage42973039358.png"></Relationship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6" Type="http://schemas.openxmlformats.org/officeDocument/2006/relationships/image" Target="../media/fImage31683085705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6" Type="http://schemas.openxmlformats.org/officeDocument/2006/relationships/image" Target="../media/fImage42973039358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3" Type="http://schemas.openxmlformats.org/officeDocument/2006/relationships/image" Target="../media/fImage50043163281.png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image" Target="../media/fImage259543689169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6171416962.png"></Relationship><Relationship Id="rId3" Type="http://schemas.openxmlformats.org/officeDocument/2006/relationships/image" Target="../media/fImage17571434464.png"></Relationship><Relationship Id="rId4" Type="http://schemas.openxmlformats.org/officeDocument/2006/relationships/image" Target="../media/fImage59191455705.png"></Relationship><Relationship Id="rId5" Type="http://schemas.openxmlformats.org/officeDocument/2006/relationships/image" Target="../media/fImage34581478145.png"></Relationship><Relationship Id="rId6" Type="http://schemas.openxmlformats.org/officeDocument/2006/relationships/image" Target="../media/fImage4260149328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 descr="C:/Users/Admin1/AppData/Roaming/PolarisOffice/ETemp/8652_21207216/fImage2118627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8945" cy="4002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5537835"/>
            <a:ext cx="41668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그리고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752725"/>
            <a:ext cx="41668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9880_20815312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1542415"/>
            <a:ext cx="2012315" cy="1048385"/>
          </a:xfrm>
          <a:prstGeom prst="roundRect"/>
          <a:solidFill>
            <a:srgbClr val="EDEDED"/>
          </a:solidFill>
        </p:spPr>
      </p:pic>
      <p:pic>
        <p:nvPicPr>
          <p:cNvPr id="1176" name="그림 180" descr="C:/Users/Admin1/AppData/Roaming/PolarisOffice/ETemp/9880_20815312/fImage4064454172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84370" y="1543050"/>
            <a:ext cx="868045" cy="1048385"/>
          </a:xfrm>
          <a:prstGeom prst="roundRect"/>
          <a:solidFill>
            <a:srgbClr val="EDEDED"/>
          </a:solidFill>
        </p:spPr>
      </p:pic>
      <p:pic>
        <p:nvPicPr>
          <p:cNvPr id="1177" name="그림 181" descr="C:/Users/Admin1/AppData/Roaming/PolarisOffice/ETemp/9880_20815312/fImage4159455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80435" y="1543050"/>
            <a:ext cx="842010" cy="1056640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9880_20815312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3395" y="3380105"/>
            <a:ext cx="4167505" cy="2034540"/>
          </a:xfrm>
          <a:prstGeom prst="roundRect"/>
          <a:solidFill>
            <a:srgbClr val="EDEDED"/>
          </a:solidFill>
        </p:spPr>
      </p:pic>
      <p:pic>
        <p:nvPicPr>
          <p:cNvPr id="1179" name="그림 1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801495"/>
            <a:ext cx="2818765" cy="135064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2627630"/>
            <a:ext cx="867410" cy="51625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811020"/>
            <a:ext cx="841375" cy="586740"/>
          </a:xfrm>
          <a:prstGeom prst="roundRect"/>
          <a:solidFill>
            <a:srgbClr val="EDEDED"/>
          </a:solidFill>
        </p:spPr>
      </p:pic>
      <p:sp>
        <p:nvSpPr>
          <p:cNvPr id="1182" name="도형 192"/>
          <p:cNvSpPr>
            <a:spLocks/>
          </p:cNvSpPr>
          <p:nvPr/>
        </p:nvSpPr>
        <p:spPr>
          <a:xfrm rot="0">
            <a:off x="7174865" y="1549400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도형 193"/>
          <p:cNvSpPr>
            <a:spLocks/>
          </p:cNvSpPr>
          <p:nvPr/>
        </p:nvSpPr>
        <p:spPr>
          <a:xfrm rot="0">
            <a:off x="7174865" y="231965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6288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0" descr="C:/Users/Admin1/AppData/Roaming/PolarisOffice/ETemp/9880_20815312/fImage1859355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2050" y="4476750"/>
            <a:ext cx="4182110" cy="648335"/>
          </a:xfrm>
          <a:prstGeom prst="roundRect"/>
          <a:solidFill>
            <a:srgbClr val="EDEDED"/>
          </a:solidFill>
        </p:spPr>
      </p:pic>
      <p:pic>
        <p:nvPicPr>
          <p:cNvPr id="1191" name="그림 23" descr="C:/Users/Admin1/AppData/Roaming/PolarisOffice/ETemp/9880_20815312/fImage1858356846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0" y="3590925"/>
            <a:ext cx="4163060" cy="657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915535" y="408940"/>
            <a:ext cx="2371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44665" y="4220845"/>
            <a:ext cx="41833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그다음 AnimationAction 스크립트를 선택하고 애니메이터 컴포넌트를 가져올 수 있는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실행시킬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8732_13555696/fImage4571459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85900"/>
            <a:ext cx="4180840" cy="2632075"/>
          </a:xfrm>
          <a:prstGeom prst="roundRect"/>
          <a:solidFill>
            <a:srgbClr val="EDEDED"/>
          </a:solidFill>
        </p:spPr>
      </p:pic>
      <p:pic>
        <p:nvPicPr>
          <p:cNvPr id="1168" name="그림 2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50055" cy="2640965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 rot="0">
            <a:off x="1125855" y="4225290"/>
            <a:ext cx="4248150" cy="2063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그런 다음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247775" y="5280025"/>
            <a:ext cx="41294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트랜지션은 애니메이션의 상태를 특정한 방향으로 결정하여 상태를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1" name="그림 30" descr="C:/Users/Admin1/AppData/Roaming/PolarisOffice/ETemp/8732_13555696/fImage295483705724.jpe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76375"/>
            <a:ext cx="4125595" cy="3670300"/>
          </a:xfrm>
          <a:prstGeom prst="roundRect"/>
          <a:solidFill>
            <a:srgbClr val="EDEDED"/>
          </a:solidFill>
        </p:spPr>
      </p:pic>
      <p:sp>
        <p:nvSpPr>
          <p:cNvPr id="1132" name="텍스트 상자 41"/>
          <p:cNvSpPr txBox="1">
            <a:spLocks/>
          </p:cNvSpPr>
          <p:nvPr/>
        </p:nvSpPr>
        <p:spPr>
          <a:xfrm rot="0">
            <a:off x="6678295" y="4693285"/>
            <a:ext cx="4319905" cy="15093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 </a:t>
            </a:r>
            <a:r>
              <a:rPr lang="ko-KR" sz="1800">
                <a:latin typeface="맑은 고딕" charset="0"/>
                <a:ea typeface="맑은 고딕" charset="0"/>
              </a:rPr>
              <a:t>그다음 Animation Action 게임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8732_13555696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13395" y="1476375"/>
            <a:ext cx="2889885" cy="3079750"/>
          </a:xfrm>
          <a:prstGeom prst="rect"/>
          <a:noFill/>
        </p:spPr>
      </p:pic>
      <p:pic>
        <p:nvPicPr>
          <p:cNvPr id="1134" name="그림 43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86550" y="2438400"/>
            <a:ext cx="1219835" cy="1287145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7877175" y="3219450"/>
            <a:ext cx="3021965" cy="107886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5455" y="4755515"/>
            <a:ext cx="39960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생성하고 각각의 버튼 이름을 Kick Button과 Running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9880_20815312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0345"/>
            <a:ext cx="2734310" cy="3129915"/>
          </a:xfrm>
          <a:prstGeom prst="roundRect"/>
          <a:solidFill>
            <a:srgbClr val="EDEDED"/>
          </a:solidFill>
        </p:spPr>
      </p:pic>
      <p:pic>
        <p:nvPicPr>
          <p:cNvPr id="1135" name="그림 218" descr="C:/Users/Admin1/AppData/Roaming/PolarisOffice/ETemp/9880_20815312/fImage7717502771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67875" y="2033270"/>
            <a:ext cx="1143635" cy="20396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951980" y="4037330"/>
            <a:ext cx="41281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여기서 </a:t>
            </a:r>
            <a:r>
              <a:rPr lang="ko-KR" sz="1800">
                <a:latin typeface="맑은 고딕" charset="0"/>
                <a:ea typeface="맑은 고딕" charset="0"/>
              </a:rPr>
              <a:t>kick Button과 Running Button의</a:t>
            </a:r>
            <a:r>
              <a:rPr lang="ko-KR" sz="1800">
                <a:latin typeface="맑은 고딕" charset="0"/>
                <a:ea typeface="맑은 고딕" charset="0"/>
              </a:rPr>
              <a:t> 이벤트 함수에 AnimationAction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버튼에 사용할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9880_20815312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4995" y="2767965"/>
            <a:ext cx="4135120" cy="1056005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9880_20815312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4995" y="1452880"/>
            <a:ext cx="4143375" cy="1056005"/>
          </a:xfrm>
          <a:prstGeom prst="roundRect"/>
          <a:solidFill>
            <a:srgbClr val="EDEDED"/>
          </a:solidFill>
        </p:spPr>
      </p:pic>
      <p:pic>
        <p:nvPicPr>
          <p:cNvPr id="1141" name="그림 9" descr="C:/Users/Admin1/AppData/Roaming/PolarisOffice/ETemp/9880_20815312/fImage12304460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5405" y="1455420"/>
            <a:ext cx="4062095" cy="1753870"/>
          </a:xfrm>
          <a:prstGeom prst="roundRect"/>
          <a:solidFill>
            <a:srgbClr val="EDEDED"/>
          </a:solidFill>
        </p:spPr>
      </p:pic>
      <p:pic>
        <p:nvPicPr>
          <p:cNvPr id="1142" name="그림 10" descr="C:/Users/Admin1/AppData/Roaming/PolarisOffice/ETemp/9880_20815312/fImage12581461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4930" y="3427095"/>
            <a:ext cx="4062095" cy="1753870"/>
          </a:xfrm>
          <a:prstGeom prst="roundRect"/>
          <a:solidFill>
            <a:srgbClr val="EDEDED"/>
          </a:solidFill>
        </p:spPr>
      </p:pic>
      <p:sp>
        <p:nvSpPr>
          <p:cNvPr id="1143" name="텍스트 상자 11"/>
          <p:cNvSpPr txBox="1">
            <a:spLocks/>
          </p:cNvSpPr>
          <p:nvPr/>
        </p:nvSpPr>
        <p:spPr>
          <a:xfrm rot="0">
            <a:off x="1335405" y="5416550"/>
            <a:ext cx="40805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8300"/>
            <a:ext cx="414210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3074670"/>
            <a:ext cx="42576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 descr="C:/Users/Admin1/AppData/Roaming/PolarisOffice/ETemp/3400_14330424/fImage40658428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105" cy="3949700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1960" cy="1624965"/>
          </a:xfrm>
          <a:prstGeom prst="roundRect"/>
          <a:solidFill>
            <a:srgbClr val="EDEDED"/>
          </a:solidFill>
        </p:spPr>
      </p:pic>
      <p:pic>
        <p:nvPicPr>
          <p:cNvPr id="1158" name="그림 56" descr="C:/Users/Admin1/AppData/Roaming/PolarisOffice/ETemp/3400_14330424/fImage10629284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274820"/>
            <a:ext cx="945515" cy="1036320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40220" y="5446395"/>
            <a:ext cx="42513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유니티 프로젝트에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66" descr="C:/Users/Admin1/AppData/Roaming/PolarisOffice/ETemp/3400_14330424/fImage7524289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45195" y="4272280"/>
            <a:ext cx="2540000" cy="1038860"/>
          </a:xfrm>
          <a:prstGeom prst="roundRect"/>
          <a:solidFill>
            <a:srgbClr val="EDEDED"/>
          </a:solidFill>
        </p:spPr>
      </p:pic>
      <p:pic>
        <p:nvPicPr>
          <p:cNvPr id="1163" name="그림 4" descr="C:/Users/Admin1/AppData/Roaming/PolarisOffice/ETemp/3400_14330424/fImage224217344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14005" y="4592320"/>
            <a:ext cx="528955" cy="424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359660"/>
            <a:ext cx="4252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23075" y="5561330"/>
            <a:ext cx="425831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 오브젝트의 애니메이션을 제어하는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75025" y="4432300"/>
            <a:ext cx="1979930" cy="890270"/>
          </a:xfrm>
          <a:prstGeom prst="roundRect"/>
          <a:solidFill>
            <a:srgbClr val="EDEDED"/>
          </a:solidFill>
        </p:spPr>
      </p:pic>
      <p:pic>
        <p:nvPicPr>
          <p:cNvPr id="1164" name="그림 7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4526280"/>
            <a:ext cx="1542415" cy="721995"/>
          </a:xfrm>
          <a:prstGeom prst="roundRect"/>
          <a:solidFill>
            <a:srgbClr val="EDEDED"/>
          </a:solidFill>
        </p:spPr>
      </p:pic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6" name="도형 76"/>
          <p:cNvSpPr>
            <a:spLocks/>
          </p:cNvSpPr>
          <p:nvPr/>
        </p:nvSpPr>
        <p:spPr>
          <a:xfrm rot="0">
            <a:off x="2914650" y="4724400"/>
            <a:ext cx="316865" cy="3054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65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51545" y="1361440"/>
            <a:ext cx="2531110" cy="877570"/>
          </a:xfrm>
          <a:prstGeom prst="roundRect"/>
          <a:solidFill>
            <a:srgbClr val="EDEDED"/>
          </a:solidFill>
        </p:spPr>
      </p:pic>
      <p:pic>
        <p:nvPicPr>
          <p:cNvPr id="1169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0330"/>
            <a:ext cx="983615" cy="875030"/>
          </a:xfrm>
          <a:prstGeom prst="roundRect"/>
          <a:solidFill>
            <a:srgbClr val="EDEDED"/>
          </a:solidFill>
        </p:spPr>
      </p:pic>
      <p:sp>
        <p:nvSpPr>
          <p:cNvPr id="1170" name="도형 82"/>
          <p:cNvSpPr>
            <a:spLocks/>
          </p:cNvSpPr>
          <p:nvPr/>
        </p:nvSpPr>
        <p:spPr>
          <a:xfrm rot="0">
            <a:off x="8077835" y="16916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4" descr="C:/Users/Admin1/AppData/Roaming/PolarisOffice/ETemp/3400_14330424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235325"/>
            <a:ext cx="4263390" cy="21367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3400_14330424/fImage41571310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 descr="C:/Users/Admin1/AppData/Roaming/PolarisOffice/ETemp/3400_14330424/fImage4551356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78" name="그림 8" descr="C:/Users/Admin1/AppData/Roaming/PolarisOffice/ETemp/3400_14330424/fImage4297303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371600"/>
            <a:ext cx="1184275" cy="1109345"/>
          </a:xfrm>
          <a:prstGeom prst="roundRect"/>
          <a:solidFill>
            <a:srgbClr val="EDEDED"/>
          </a:solidFill>
        </p:spPr>
      </p:pic>
      <p:cxnSp>
        <p:nvCxnSpPr>
          <p:cNvPr id="1179" name="도형 9"/>
          <p:cNvCxnSpPr/>
          <p:nvPr/>
        </p:nvCxnSpPr>
        <p:spPr>
          <a:xfrm rot="0" flipH="1">
            <a:off x="7955915" y="2241550"/>
            <a:ext cx="350520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0" name="그림 10" descr="C:/Users/Admin1/AppData/Roaming/PolarisOffice/ETemp/3400_14330424/fImage12793359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5155" y="3273425"/>
            <a:ext cx="677545" cy="710565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67" idx="2"/>
          </p:cNvCxnSpPr>
          <p:nvPr/>
        </p:nvCxnSpPr>
        <p:spPr>
          <a:xfrm rot="0" flipV="1">
            <a:off x="4753610" y="2632710"/>
            <a:ext cx="1270" cy="64135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7" name="그림 28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9565" y="1462405"/>
            <a:ext cx="1229995" cy="1170940"/>
          </a:xfrm>
          <a:prstGeom prst="roundRect"/>
          <a:solidFill>
            <a:srgbClr val="EDEDED"/>
          </a:solidFill>
        </p:spPr>
      </p:pic>
      <p:pic>
        <p:nvPicPr>
          <p:cNvPr id="1168" name="그림 29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73835"/>
            <a:ext cx="2505710" cy="251650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14820" y="5156200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9880_20815312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930"/>
            <a:ext cx="4168775" cy="3547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40485" y="4693285"/>
            <a:ext cx="39890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1770" cy="3163570"/>
          </a:xfrm>
          <a:prstGeom prst="roundRect"/>
          <a:solidFill>
            <a:srgbClr val="EDEDED"/>
          </a:solidFill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1850" cy="908050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90470"/>
            <a:ext cx="41922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9715" y="1461135"/>
            <a:ext cx="3118485" cy="903605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6710" cy="658495"/>
          </a:xfrm>
          <a:prstGeom prst="rect"/>
          <a:noFill/>
        </p:spPr>
      </p:pic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3540" cy="2105660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525135"/>
            <a:ext cx="420179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83400" y="2953385"/>
            <a:ext cx="4015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903095"/>
            <a:ext cx="1146810" cy="824230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84670" y="545719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5305" y="3826510"/>
            <a:ext cx="4022090" cy="1484630"/>
          </a:xfrm>
          <a:prstGeom prst="roundRect"/>
          <a:solidFill>
            <a:srgbClr val="EDEDED"/>
          </a:solidFill>
        </p:spPr>
      </p:pic>
      <p:pic>
        <p:nvPicPr>
          <p:cNvPr id="1175" name="그림 123" descr="C:/Users/Admin1/AppData/Roaming/PolarisOffice/ETemp/12272_8304848/fImage3064371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1720850"/>
            <a:ext cx="2666365" cy="1173480"/>
          </a:xfrm>
          <a:prstGeom prst="roundRect"/>
          <a:solidFill>
            <a:srgbClr val="EDEDED"/>
          </a:solidFill>
        </p:spPr>
      </p:pic>
      <p:sp>
        <p:nvSpPr>
          <p:cNvPr id="1176" name="도형 125"/>
          <p:cNvSpPr>
            <a:spLocks/>
          </p:cNvSpPr>
          <p:nvPr/>
        </p:nvSpPr>
        <p:spPr>
          <a:xfrm rot="0">
            <a:off x="7365365" y="143827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0" name="텍스트 상자 136"/>
          <p:cNvSpPr txBox="1">
            <a:spLocks/>
          </p:cNvSpPr>
          <p:nvPr/>
        </p:nvSpPr>
        <p:spPr>
          <a:xfrm>
            <a:off x="1406525" y="5175250"/>
            <a:ext cx="3974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6525" y="1437640"/>
            <a:ext cx="3980180" cy="354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144"/>
          <p:cNvSpPr txBox="1">
            <a:spLocks/>
          </p:cNvSpPr>
          <p:nvPr/>
        </p:nvSpPr>
        <p:spPr>
          <a:xfrm rot="0">
            <a:off x="1181100" y="1463675"/>
            <a:ext cx="4177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State : 애니메이터에서 애니메이션 클립을 가지고 있는 하나의 상태로 애니메이션을 제어하는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6" name="텍스트 상자 145"/>
          <p:cNvSpPr txBox="1">
            <a:spLocks/>
          </p:cNvSpPr>
          <p:nvPr/>
        </p:nvSpPr>
        <p:spPr>
          <a:xfrm rot="0">
            <a:off x="6826250" y="2435860"/>
            <a:ext cx="41675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Any State : 트랜지션의 조건이 만족하게 되면 무조건 다음 스테이트로 넘어가서 애니메이션을 재생시키도록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146"/>
          <p:cNvSpPr txBox="1">
            <a:spLocks/>
          </p:cNvSpPr>
          <p:nvPr/>
        </p:nvSpPr>
        <p:spPr>
          <a:xfrm rot="0">
            <a:off x="1183640" y="3317240"/>
            <a:ext cx="400621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 : 애니메이션이 처음 시작될 때 진입점입니다.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1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1735" y="2448560"/>
            <a:ext cx="4176395" cy="654050"/>
          </a:xfrm>
          <a:prstGeom prst="roundRect"/>
          <a:solidFill>
            <a:srgbClr val="EDEDED"/>
          </a:solidFill>
        </p:spPr>
      </p:pic>
      <p:sp>
        <p:nvSpPr>
          <p:cNvPr id="1159" name="텍스트 상자 148"/>
          <p:cNvSpPr txBox="1">
            <a:spLocks/>
          </p:cNvSpPr>
          <p:nvPr/>
        </p:nvSpPr>
        <p:spPr>
          <a:xfrm rot="0">
            <a:off x="1186180" y="5038090"/>
            <a:ext cx="40062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Entry에 연결된 스테이트를 기본 스테이트라고 하며, 기본 스테이트를 변경할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4169410"/>
            <a:ext cx="1879600" cy="7029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4705"/>
              </a:srgbClr>
            </a:outerShdw>
          </a:effectLst>
        </p:spPr>
      </p:pic>
      <p:pic>
        <p:nvPicPr>
          <p:cNvPr id="1161" name="그림 1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65170" y="4152265"/>
            <a:ext cx="2096770" cy="780415"/>
          </a:xfrm>
          <a:prstGeom prst="roundRect"/>
          <a:solidFill>
            <a:srgbClr val="EDEDED"/>
          </a:solidFill>
        </p:spPr>
      </p:pic>
      <p:pic>
        <p:nvPicPr>
          <p:cNvPr id="1162" name="그림 1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56055"/>
            <a:ext cx="4178300" cy="807085"/>
          </a:xfrm>
          <a:prstGeom prst="roundRect"/>
          <a:solidFill>
            <a:srgbClr val="EDEDED"/>
          </a:solidFill>
        </p:spPr>
      </p:pic>
      <p:pic>
        <p:nvPicPr>
          <p:cNvPr id="1163" name="그림 15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3786505"/>
            <a:ext cx="4168140" cy="848360"/>
          </a:xfrm>
          <a:prstGeom prst="roundRect"/>
          <a:solidFill>
            <a:srgbClr val="EDEDED"/>
          </a:solidFill>
        </p:spPr>
      </p:pic>
      <p:sp>
        <p:nvSpPr>
          <p:cNvPr id="1164" name="텍스트 상자 153"/>
          <p:cNvSpPr txBox="1">
            <a:spLocks/>
          </p:cNvSpPr>
          <p:nvPr/>
        </p:nvSpPr>
        <p:spPr>
          <a:xfrm rot="0">
            <a:off x="6831965" y="4761865"/>
            <a:ext cx="41884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 :애니메이터의 흐름이 한번 끝났음을 의미하며 Entry 노드부터 다시 애니메이터의 흐름이 시작되도록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7045" y="4319905"/>
            <a:ext cx="43637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그다음으로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96715" cy="1624330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202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9880_20815312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09065"/>
            <a:ext cx="2099310" cy="2773680"/>
          </a:xfrm>
          <a:prstGeom prst="rect"/>
          <a:noFill/>
        </p:spPr>
      </p:pic>
      <p:pic>
        <p:nvPicPr>
          <p:cNvPr id="1173" name="그림 172" descr="C:/Users/Admin1/AppData/Roaming/PolarisOffice/ETemp/9880_20815312/fImage12688244898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15425" y="1401445"/>
            <a:ext cx="2094230" cy="2763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