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90" r:id="rId13"/>
  </p:sldMasterIdLst>
  <p:notesMasterIdLst>
    <p:notesMasterId r:id="rId15"/>
  </p:notesMasterIdLst>
  <p:sldIdLst>
    <p:sldId id="291" r:id="rId17"/>
    <p:sldId id="287" r:id="rId18"/>
    <p:sldId id="293" r:id="rId19"/>
    <p:sldId id="288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1.xml"></Relationship><Relationship Id="rId23" Type="http://schemas.openxmlformats.org/officeDocument/2006/relationships/image" Target="../media/fImage320710341.png"></Relationship><Relationship Id="rId24" Type="http://schemas.openxmlformats.org/officeDocument/2006/relationships/image" Target="../media/fImage23951048467.png"></Relationship><Relationship Id="rId25" Type="http://schemas.openxmlformats.org/officeDocument/2006/relationships/image" Target="../media/fImage21031076334.png"></Relationship><Relationship Id="rId26" Type="http://schemas.openxmlformats.org/officeDocument/2006/relationships/image" Target="../media/fImage31081096500.png"></Relationship><Relationship Id="rId27" Type="http://schemas.openxmlformats.org/officeDocument/2006/relationships/image" Target="../media/fImage49821119169.png"></Relationship><Relationship Id="rId28" Type="http://schemas.openxmlformats.org/officeDocument/2006/relationships/image" Target="../media/fImage122091135724.png"></Relationship><Relationship Id="rId29" Type="http://schemas.openxmlformats.org/officeDocument/2006/relationships/image" Target="../media/fImage48471231478.png"></Relationship><Relationship Id="rId3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29" Type="http://schemas.openxmlformats.org/officeDocument/2006/relationships/image" Target="../media/fImage35281169358.png"></Relationship><Relationship Id="rId30" Type="http://schemas.openxmlformats.org/officeDocument/2006/relationships/image" Target="../media/fImage36871176962.png"></Relationship><Relationship Id="rId31" Type="http://schemas.openxmlformats.org/officeDocument/2006/relationships/image" Target="../media/fImage196321214464.png"></Relationship><Relationship Id="rId32" Type="http://schemas.openxmlformats.org/officeDocument/2006/relationships/image" Target="../media/fImage116921225705.png"></Relationship><Relationship Id="rId3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3.xml"></Relationship><Relationship Id="rId11" Type="http://schemas.openxmlformats.org/officeDocument/2006/relationships/image" Target="../media/fImage220081258145.png"></Relationship><Relationship Id="rId12" Type="http://schemas.openxmlformats.org/officeDocument/2006/relationships/image" Target="../media/fImage43121263281.png"></Relationship><Relationship Id="rId13" Type="http://schemas.openxmlformats.org/officeDocument/2006/relationships/image" Target="../media/fImage18521276827.png"></Relationship><Relationship Id="rId14" Type="http://schemas.openxmlformats.org/officeDocument/2006/relationships/image" Target="../media/fImage19771309961.png"></Relationship><Relationship Id="rId15" Type="http://schemas.openxmlformats.org/officeDocument/2006/relationships/image" Target="../media/fImage14590131491.pn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4.xml"></Relationship><Relationship Id="rId29" Type="http://schemas.openxmlformats.org/officeDocument/2006/relationships/image" Target="../media/fImage125701322995.png"></Relationship><Relationship Id="rId30" Type="http://schemas.openxmlformats.org/officeDocument/2006/relationships/image" Target="../media/fImage42971341942.png"></Relationship><Relationship Id="rId31" Type="http://schemas.openxmlformats.org/officeDocument/2006/relationships/image" Target="../media/fImage22741354827.png"></Relationship><Relationship Id="rId3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7841.png"></Relationship><Relationship Id="rId3" Type="http://schemas.openxmlformats.org/officeDocument/2006/relationships/image" Target="../media/fImage97571838467.png"></Relationship><Relationship Id="rId4" Type="http://schemas.openxmlformats.org/officeDocument/2006/relationships/image" Target="../media/fImage17871846334.png"></Relationship><Relationship Id="rId5" Type="http://schemas.openxmlformats.org/officeDocument/2006/relationships/image" Target="../media/fImage78321866500.png"></Relationship><Relationship Id="rId6" Type="http://schemas.openxmlformats.org/officeDocument/2006/relationships/image" Target="../media/fImage93651879169.png"></Relationship><Relationship Id="rId7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825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64270" y="6350"/>
            <a:ext cx="2103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Blend Tree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60"/>
          <p:cNvSpPr txBox="1">
            <a:spLocks/>
          </p:cNvSpPr>
          <p:nvPr/>
        </p:nvSpPr>
        <p:spPr>
          <a:xfrm rot="0">
            <a:off x="1000760" y="3949700"/>
            <a:ext cx="4403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블렌드 트리에 Blend Type을 2D Simple Directional로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08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블렌드 트리는</a:t>
            </a:r>
            <a:r>
              <a:rPr lang="ko-KR" altLang="en-US" sz="1800">
                <a:latin typeface="맑은 고딕" charset="0"/>
                <a:ea typeface="맑은 고딕" charset="0"/>
              </a:rPr>
              <a:t> 여러 개의 애니메이션의 일부를 각각 다른 비중으로 합쳐서 매끄럽게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15"/>
          <p:cNvSpPr txBox="1">
            <a:spLocks/>
          </p:cNvSpPr>
          <p:nvPr/>
        </p:nvSpPr>
        <p:spPr>
          <a:xfrm rot="0">
            <a:off x="6886575" y="3655695"/>
            <a:ext cx="42767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Threshold : 각 애니메이션의 그래프 상의 위치를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Threshold는 0~1 사이의 값으로 설정되어 있지만, Automate Threshold를 해제하게 되면 값을 적절하게 조절할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065" y="2228850"/>
            <a:ext cx="1898650" cy="886460"/>
          </a:xfrm>
          <a:prstGeom prst="rect"/>
          <a:noFill/>
        </p:spPr>
      </p:pic>
      <p:pic>
        <p:nvPicPr>
          <p:cNvPr id="1155" name="그림 3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8680" y="2233295"/>
            <a:ext cx="1997710" cy="892810"/>
          </a:xfrm>
          <a:prstGeom prst="rect"/>
          <a:noFill/>
        </p:spPr>
      </p:pic>
      <p:sp>
        <p:nvSpPr>
          <p:cNvPr id="1156" name="도형 4"/>
          <p:cNvSpPr>
            <a:spLocks/>
          </p:cNvSpPr>
          <p:nvPr/>
        </p:nvSpPr>
        <p:spPr>
          <a:xfrm rot="0">
            <a:off x="3024505" y="2585085"/>
            <a:ext cx="287020" cy="1758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4415" y="3316605"/>
            <a:ext cx="1892300" cy="516255"/>
          </a:xfrm>
          <a:prstGeom prst="roundRect"/>
          <a:solidFill>
            <a:srgbClr val="EDEDED"/>
          </a:solidFill>
        </p:spPr>
      </p:pic>
      <p:sp>
        <p:nvSpPr>
          <p:cNvPr id="1158" name="도형 11"/>
          <p:cNvSpPr>
            <a:spLocks/>
          </p:cNvSpPr>
          <p:nvPr/>
        </p:nvSpPr>
        <p:spPr>
          <a:xfrm rot="0">
            <a:off x="3021330" y="3479800"/>
            <a:ext cx="287020" cy="17589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2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8680" y="3308350"/>
            <a:ext cx="1986915" cy="524510"/>
          </a:xfrm>
          <a:prstGeom prst="roundRect"/>
          <a:solidFill>
            <a:srgbClr val="EDEDED"/>
          </a:solidFill>
        </p:spPr>
      </p:pic>
      <p:pic>
        <p:nvPicPr>
          <p:cNvPr id="1161" name="그림 16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9330" y="4711700"/>
            <a:ext cx="4415155" cy="975995"/>
          </a:xfrm>
          <a:prstGeom prst="rect"/>
          <a:noFill/>
        </p:spPr>
      </p:pic>
      <p:sp>
        <p:nvSpPr>
          <p:cNvPr id="1162" name="도형 22"/>
          <p:cNvSpPr>
            <a:spLocks/>
          </p:cNvSpPr>
          <p:nvPr/>
        </p:nvSpPr>
        <p:spPr>
          <a:xfrm rot="0">
            <a:off x="4954905" y="5453380"/>
            <a:ext cx="149860" cy="18351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25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94435"/>
            <a:ext cx="4273550" cy="1233805"/>
          </a:xfrm>
          <a:prstGeom prst="rect"/>
          <a:noFill/>
        </p:spPr>
      </p:pic>
      <p:pic>
        <p:nvPicPr>
          <p:cNvPr id="1164" name="그림 4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2130" y="2563495"/>
            <a:ext cx="4280535" cy="1039495"/>
          </a:xfrm>
          <a:prstGeom prst="roundRect"/>
          <a:solidFill>
            <a:srgbClr val="EDEDED"/>
          </a:solidFill>
        </p:spPr>
      </p:pic>
      <p:cxnSp>
        <p:nvCxnSpPr>
          <p:cNvPr id="1165" name="도형 46"/>
          <p:cNvCxnSpPr/>
          <p:nvPr/>
        </p:nvCxnSpPr>
        <p:spPr>
          <a:xfrm rot="0" flipV="1">
            <a:off x="7828280" y="1723390"/>
            <a:ext cx="649605" cy="109156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438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98155" y="5080"/>
            <a:ext cx="38658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Mecanim Animation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88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애니메이션은 유니티의 애니메이션 상태 머신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24325"/>
            <a:ext cx="44119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Less : 정해져 있는 값보다 작을 때 다음 애니메이션 동작을 수행하는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Greater : 정해져 있는 값보다 클 때 다음 애니메이션 동작을 수행하는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7" name="텍스트 상자 61"/>
          <p:cNvSpPr txBox="1">
            <a:spLocks/>
          </p:cNvSpPr>
          <p:nvPr/>
        </p:nvSpPr>
        <p:spPr>
          <a:xfrm rot="0">
            <a:off x="6871335" y="4683125"/>
            <a:ext cx="4178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메카님 애니메이션은 모션 캡쳐 애니메이션과 리타켓팅을 이용해 기존 애니메이션을 재활용할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680" y="2008505"/>
            <a:ext cx="4398645" cy="753110"/>
          </a:xfrm>
          <a:prstGeom prst="roundRect"/>
          <a:solidFill>
            <a:srgbClr val="EDEDED"/>
          </a:solidFill>
        </p:spPr>
      </p:pic>
      <p:pic>
        <p:nvPicPr>
          <p:cNvPr id="1151" name="그림 35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3192145"/>
            <a:ext cx="4408805" cy="743585"/>
          </a:xfrm>
          <a:prstGeom prst="roundRect"/>
          <a:solidFill>
            <a:srgbClr val="EDEDED"/>
          </a:solidFill>
        </p:spPr>
      </p:pic>
      <p:sp>
        <p:nvSpPr>
          <p:cNvPr id="1152" name="도형 38"/>
          <p:cNvSpPr>
            <a:spLocks/>
          </p:cNvSpPr>
          <p:nvPr/>
        </p:nvSpPr>
        <p:spPr>
          <a:xfrm rot="5400000">
            <a:off x="2855595" y="2838450"/>
            <a:ext cx="304800" cy="2425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도형 39"/>
          <p:cNvSpPr>
            <a:spLocks/>
          </p:cNvSpPr>
          <p:nvPr/>
        </p:nvSpPr>
        <p:spPr>
          <a:xfrm rot="16200000">
            <a:off x="3201670" y="2838450"/>
            <a:ext cx="304800" cy="2425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4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1970" y="1202055"/>
            <a:ext cx="4169410" cy="1673225"/>
          </a:xfrm>
          <a:prstGeom prst="roundRect"/>
          <a:solidFill>
            <a:srgbClr val="EDEDED"/>
          </a:solidFill>
        </p:spPr>
      </p:pic>
      <p:pic>
        <p:nvPicPr>
          <p:cNvPr id="1155" name="그림 42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1970" y="3004185"/>
            <a:ext cx="4178300" cy="15424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1365" cy="685990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83295" y="-3810"/>
            <a:ext cx="2508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Mafhf.Clamp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3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Mathf.Clamp :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최소값과 최대값으로 지정한 범위 이외에 값이 설정되지 않도록 제한하는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672965"/>
            <a:ext cx="4383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클램프 함수는 제한하고 싶은 컴포넌트의 속성을 설정해야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68795" y="4396740"/>
            <a:ext cx="42183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Zoom 스크립트를 카메라 오브젝트에 넣어준 다음 Field of View의 속성값을 설정하여 확대 및 축소를 표현합니다.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4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179320"/>
            <a:ext cx="4387215" cy="2466975"/>
          </a:xfrm>
          <a:prstGeom prst="roundRect"/>
          <a:solidFill>
            <a:srgbClr val="EDEDED"/>
          </a:solidFill>
        </p:spPr>
      </p:pic>
      <p:pic>
        <p:nvPicPr>
          <p:cNvPr id="1144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670" y="1191260"/>
            <a:ext cx="2122170" cy="1042035"/>
          </a:xfrm>
          <a:prstGeom prst="roundRect"/>
          <a:solidFill>
            <a:srgbClr val="EDEDED"/>
          </a:solidFill>
        </p:spPr>
      </p:pic>
      <p:pic>
        <p:nvPicPr>
          <p:cNvPr id="1145" name="그림 5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955" y="1322705"/>
            <a:ext cx="1034415" cy="794385"/>
          </a:xfrm>
          <a:prstGeom prst="roundRect"/>
          <a:solidFill>
            <a:srgbClr val="EDEDED"/>
          </a:solidFill>
        </p:spPr>
      </p:pic>
      <p:cxnSp>
        <p:nvCxnSpPr>
          <p:cNvPr id="1146" name="도형 56"/>
          <p:cNvCxnSpPr>
            <a:stCxn id="1145" idx="1"/>
          </p:cNvCxnSpPr>
          <p:nvPr/>
        </p:nvCxnSpPr>
        <p:spPr>
          <a:xfrm rot="0" flipH="1" flipV="1">
            <a:off x="8656955" y="1333500"/>
            <a:ext cx="1397635" cy="38671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8" name="그림 5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2925" y="2413000"/>
            <a:ext cx="4209415" cy="540385"/>
          </a:xfrm>
          <a:prstGeom prst="roundRect"/>
          <a:solidFill>
            <a:srgbClr val="EDEDED"/>
          </a:solidFill>
        </p:spPr>
      </p:pic>
      <p:pic>
        <p:nvPicPr>
          <p:cNvPr id="1149" name="그림 6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795" y="3150870"/>
            <a:ext cx="4223385" cy="1177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905" cy="685673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10525" y="-4445"/>
            <a:ext cx="34620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Character Collider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681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Character Collider</a:t>
            </a:r>
            <a:r>
              <a:rPr lang="ko-KR" sz="1800">
                <a:latin typeface="맑은 고딕" charset="0"/>
                <a:ea typeface="맑은 고딕" charset="0"/>
              </a:rPr>
              <a:t> : </a:t>
            </a:r>
            <a:r>
              <a:rPr lang="ko-KR" sz="1800">
                <a:latin typeface="맑은 고딕" charset="0"/>
                <a:ea typeface="맑은 고딕" charset="0"/>
              </a:rPr>
              <a:t>리지드 바디 컴포넌트가 없어도 물리 연산이 가능한 콜라이더입니다.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6869430" y="2657475"/>
            <a:ext cx="418020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Step Offset : 명시되어 있는 값보다 낮은 높이의 계단을 오를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Move Distance : 캐릭터가 지정한 값보다 낮게 움직이려고 할 때, 아예 움직이지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Center : 월드 공간에서 캡슐 콜라이더를 offset하며, 캐릭터의 pivot에는 영향을 주지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51"/>
          <p:cNvSpPr txBox="1">
            <a:spLocks/>
          </p:cNvSpPr>
          <p:nvPr/>
        </p:nvSpPr>
        <p:spPr>
          <a:xfrm rot="0">
            <a:off x="1196975" y="4866005"/>
            <a:ext cx="41592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Slope Limit : 콜라이더가 명시되어 있는 값보다 작은 경사의 오를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9" name="그림 6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8720" y="2275205"/>
            <a:ext cx="4166870" cy="2593340"/>
          </a:xfrm>
          <a:prstGeom prst="rect"/>
          <a:noFill/>
        </p:spPr>
      </p:pic>
      <p:pic>
        <p:nvPicPr>
          <p:cNvPr id="1080" name="그림 65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3715" y="1279525"/>
            <a:ext cx="2376170" cy="1186815"/>
          </a:xfrm>
          <a:prstGeom prst="roundRect"/>
          <a:solidFill>
            <a:srgbClr val="EDEDED"/>
          </a:solidFill>
        </p:spPr>
      </p:pic>
      <p:pic>
        <p:nvPicPr>
          <p:cNvPr id="1081" name="그림 68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06660" y="1421765"/>
            <a:ext cx="946150" cy="917575"/>
          </a:xfrm>
          <a:prstGeom prst="roundRect"/>
          <a:solidFill>
            <a:srgbClr val="EDEDED"/>
          </a:solidFill>
        </p:spPr>
      </p:pic>
      <p:cxnSp>
        <p:nvCxnSpPr>
          <p:cNvPr id="1082" name="도형 71"/>
          <p:cNvCxnSpPr>
            <a:stCxn id="1081" idx="1"/>
          </p:cNvCxnSpPr>
          <p:nvPr/>
        </p:nvCxnSpPr>
        <p:spPr>
          <a:xfrm rot="0" flipH="1">
            <a:off x="8529955" y="1880235"/>
            <a:ext cx="1577340" cy="36385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Admin1/AppData/Roaming/PolarisOffice/ETemp/18568_7264656/fImage1517917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0730" cy="6859270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8119745" y="-3810"/>
            <a:ext cx="40493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Application.OpenURL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984250" y="1197610"/>
            <a:ext cx="4372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Application.OpenURL은 기본 브라우저를 사용하여 URL의 새로운 페이지를 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/>
          </p:cNvSpPr>
          <p:nvPr/>
        </p:nvSpPr>
        <p:spPr>
          <a:xfrm rot="0">
            <a:off x="980440" y="4493260"/>
            <a:ext cx="438340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URL 스크립트를 Button 오브젝트에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/>
          </p:cNvSpPr>
          <p:nvPr/>
        </p:nvSpPr>
        <p:spPr>
          <a:xfrm rot="0">
            <a:off x="6856730" y="4215130"/>
            <a:ext cx="41459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On Click에 URL 스크립트를 넣어준 다음 URL을 이동하는 함수를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7" descr="C:/Users/Admin1/AppData/Roaming/PolarisOffice/ETemp/18568_7264656/fImage9757183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40710" y="2257425"/>
            <a:ext cx="2223135" cy="1958975"/>
          </a:xfrm>
          <a:prstGeom prst="roundRect"/>
          <a:solidFill>
            <a:srgbClr val="EDEDED"/>
          </a:solidFill>
        </p:spPr>
      </p:pic>
      <p:pic>
        <p:nvPicPr>
          <p:cNvPr id="8" name="그림 8" descr="C:/Users/Admin1/AppData/Roaming/PolarisOffice/ETemp/18568_7264656/fImage1787184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2720" y="2766695"/>
            <a:ext cx="1073150" cy="987425"/>
          </a:xfrm>
          <a:prstGeom prst="roundRect"/>
          <a:solidFill>
            <a:srgbClr val="EDEDED"/>
          </a:solidFill>
        </p:spPr>
      </p:pic>
      <p:cxnSp>
        <p:nvCxnSpPr>
          <p:cNvPr id="9" name="도형 9"/>
          <p:cNvCxnSpPr>
            <a:stCxn id="8" idx="3"/>
          </p:cNvCxnSpPr>
          <p:nvPr/>
        </p:nvCxnSpPr>
        <p:spPr>
          <a:xfrm rot="0">
            <a:off x="2514600" y="3259455"/>
            <a:ext cx="1201420" cy="11366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10" descr="C:/Users/Admin1/AppData/Roaming/PolarisOffice/ETemp/18568_7264656/fImage7832186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7525" y="1204595"/>
            <a:ext cx="4154170" cy="1520825"/>
          </a:xfrm>
          <a:prstGeom prst="roundRect"/>
          <a:solidFill>
            <a:srgbClr val="EDEDED"/>
          </a:solidFill>
        </p:spPr>
      </p:pic>
      <p:pic>
        <p:nvPicPr>
          <p:cNvPr id="11" name="그림 11" descr="C:/Users/Admin1/AppData/Roaming/PolarisOffice/ETemp/18568_7264656/fImage9365187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2961640"/>
            <a:ext cx="4163695" cy="1196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