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396" r:id="rId12"/>
  </p:sldMasterIdLst>
  <p:notesMasterIdLst>
    <p:notesMasterId r:id="rId14"/>
  </p:notesMasterIdLst>
  <p:sldIdLst>
    <p:sldId id="279" r:id="rId16"/>
    <p:sldId id="276" r:id="rId17"/>
    <p:sldId id="280" r:id="rId18"/>
    <p:sldId id="281" r:id="rId19"/>
    <p:sldId id="282" r:id="rId20"/>
    <p:sldId id="277" r:id="rId21"/>
    <p:sldId id="278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229" r:id="rId1"/>
    <p:sldLayoutId id="2147485230" r:id="rId2"/>
    <p:sldLayoutId id="2147485231" r:id="rId3"/>
    <p:sldLayoutId id="2147485232" r:id="rId4"/>
    <p:sldLayoutId id="2147485233" r:id="rId5"/>
    <p:sldLayoutId id="2147485234" r:id="rId6"/>
    <p:sldLayoutId id="2147485235" r:id="rId7"/>
    <p:sldLayoutId id="2147485236" r:id="rId8"/>
    <p:sldLayoutId id="2147485237" r:id="rId9"/>
    <p:sldLayoutId id="214748523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8382821941.png"></Relationship><Relationship Id="rId3" Type="http://schemas.openxmlformats.org/officeDocument/2006/relationships/image" Target="../media/fImage320442208467.png"></Relationship><Relationship Id="rId4" Type="http://schemas.openxmlformats.org/officeDocument/2006/relationships/image" Target="../media/fImage42642216334.png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062099169.png"></Relationship><Relationship Id="rId3" Type="http://schemas.openxmlformats.org/officeDocument/2006/relationships/image" Target="../media/fImage391082105724.png"></Relationship><Relationship Id="rId4" Type="http://schemas.openxmlformats.org/officeDocument/2006/relationships/image" Target="../media/fImage125272141478.png"></Relationship><Relationship Id="rId5" Type="http://schemas.openxmlformats.org/officeDocument/2006/relationships/image" Target="../media/fImage12070216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91582266962.png"></Relationship><Relationship Id="rId3" Type="http://schemas.openxmlformats.org/officeDocument/2006/relationships/image" Target="../media/fImage91502274464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chart" Target="../charts/chart1.xml"></Relationship><Relationship Id="rId24" Type="http://schemas.openxmlformats.org/officeDocument/2006/relationships/image" Target="../media/fImage23785941.png"></Relationship><Relationship Id="rId25" Type="http://schemas.openxmlformats.org/officeDocument/2006/relationships/image" Target="../media/fImage12394608467.png"></Relationship><Relationship Id="rId26" Type="http://schemas.openxmlformats.org/officeDocument/2006/relationships/image" Target="../media/fImage6508616334.png"></Relationship><Relationship Id="rId27" Type="http://schemas.openxmlformats.org/officeDocument/2006/relationships/image" Target="../media/fImage4175636500.png"></Relationship><Relationship Id="rId28" Type="http://schemas.openxmlformats.org/officeDocument/2006/relationships/image" Target="../media/fImage12851659169.png"></Relationship><Relationship Id="rId29" Type="http://schemas.openxmlformats.org/officeDocument/2006/relationships/image" Target="../media/fImage4148665724.png"></Relationship><Relationship Id="rId30" Type="http://schemas.openxmlformats.org/officeDocument/2006/relationships/image" Target="../media/fImage2177681478.png"></Relationship><Relationship Id="rId3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71511679358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38611704464.png"></Relationship><Relationship Id="rId5" Type="http://schemas.openxmlformats.org/officeDocument/2006/relationships/image" Target="../media/fImage21661715705.png"></Relationship><Relationship Id="rId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05351828145.png"></Relationship><Relationship Id="rId3" Type="http://schemas.openxmlformats.org/officeDocument/2006/relationships/image" Target="../media/fImage38611863281.png"></Relationship><Relationship Id="rId5" Type="http://schemas.openxmlformats.org/officeDocument/2006/relationships/image" Target="../media/fImage2088951919961.png"></Relationship><Relationship Id="rId6" Type="http://schemas.openxmlformats.org/officeDocument/2006/relationships/image" Target="../media/fImage297631193491.png"></Relationship><Relationship Id="rId7" Type="http://schemas.openxmlformats.org/officeDocument/2006/relationships/image" Target="../media/fImage2669918941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6092062995.png"></Relationship><Relationship Id="rId3" Type="http://schemas.openxmlformats.org/officeDocument/2006/relationships/image" Target="../media/fImage38052071942.png"></Relationship><Relationship Id="rId4" Type="http://schemas.openxmlformats.org/officeDocument/2006/relationships/image" Target="../media/fImage38662094827.png"></Relationship><Relationship Id="rId5" Type="http://schemas.openxmlformats.org/officeDocument/2006/relationships/image" Target="../media/fImage21602105436.png"></Relationship><Relationship Id="rId6" Type="http://schemas.openxmlformats.org/officeDocument/2006/relationships/image" Target="../media/fImage136652142391.png"></Relationship><Relationship Id="rId7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19" Type="http://schemas.openxmlformats.org/officeDocument/2006/relationships/image" Target="../media/fImage179831186500.png"></Relationship><Relationship Id="rId20" Type="http://schemas.openxmlformats.org/officeDocument/2006/relationships/image" Target="../media/fImage64702164604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38272193902.png"></Relationship><Relationship Id="rId4" Type="http://schemas.openxmlformats.org/officeDocument/2006/relationships/image" Target="../media/fImage6638220153.png"></Relationship><Relationship Id="rId5" Type="http://schemas.openxmlformats.org/officeDocument/2006/relationships/image" Target="../media/fImage11845223292.png"></Relationship><Relationship Id="rId6" Type="http://schemas.openxmlformats.org/officeDocument/2006/relationships/image" Target="../media/fImage112872242382.png"></Relationship><Relationship Id="rId7" Type="http://schemas.openxmlformats.org/officeDocument/2006/relationships/image" Target="../media/fImage1890352277421.png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611858467.png"></Relationship><Relationship Id="rId3" Type="http://schemas.openxmlformats.org/officeDocument/2006/relationships/image" Target="../media/fImage150911686962.png"></Relationship><Relationship Id="rId4" Type="http://schemas.openxmlformats.org/officeDocument/2006/relationships/image" Target="../media/fImage21101876334.png"></Relationship><Relationship Id="rId5" Type="http://schemas.openxmlformats.org/officeDocument/2006/relationships/image" Target="../media/fImage268271906500.png"></Relationship><Relationship Id="rId6" Type="http://schemas.openxmlformats.org/officeDocument/2006/relationships/image" Target="../media/fImage40611919169.png"></Relationship><Relationship Id="rId7" Type="http://schemas.openxmlformats.org/officeDocument/2006/relationships/image" Target="../media/fImage19521935724.png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56919941.png"></Relationship><Relationship Id="rId3" Type="http://schemas.openxmlformats.org/officeDocument/2006/relationships/image" Target="../media/fImage421642018467.png"></Relationship><Relationship Id="rId4" Type="http://schemas.openxmlformats.org/officeDocument/2006/relationships/image" Target="../media/fImage40062026334.png"></Relationship><Relationship Id="rId5" Type="http://schemas.openxmlformats.org/officeDocument/2006/relationships/image" Target="../media/fImage70642126500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1"/>
          <p:cNvSpPr txBox="1">
            <a:spLocks/>
          </p:cNvSpPr>
          <p:nvPr/>
        </p:nvSpPr>
        <p:spPr>
          <a:xfrm rot="0">
            <a:off x="5226685" y="421005"/>
            <a:ext cx="174434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Rotation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2"/>
          <p:cNvSpPr txBox="1">
            <a:spLocks/>
          </p:cNvSpPr>
          <p:nvPr/>
        </p:nvSpPr>
        <p:spPr>
          <a:xfrm rot="0">
            <a:off x="984250" y="1197610"/>
            <a:ext cx="440499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유니티는 오일러 각을 이용하여 회전을 직관적으로 조작할 수 있도록 인스펙터 뷰에서 표시하고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981710" y="4239260"/>
            <a:ext cx="4406900" cy="1755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오일러 각으로 회전시키게 되면 짐벌락 현상이 발생할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현상은 특정 축이 회전했을 때 나머지 두 축이 겹쳐져서 한 축의 역할이 사라지는 현상입니다.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6863715" y="1200785"/>
            <a:ext cx="4417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짐벌락 현상에 대한 문제 해결하기 위해 회전에 대한 값은 쿼터니언을 사용합니다.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7265" y="2259965"/>
            <a:ext cx="4407535" cy="1811655"/>
          </a:xfrm>
          <a:prstGeom prst="roundRect"/>
          <a:solidFill>
            <a:srgbClr val="EDEDED"/>
          </a:solidFill>
        </p:spPr>
      </p:pic>
      <p:pic>
        <p:nvPicPr>
          <p:cNvPr id="7" name="그림 2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3085" y="2106295"/>
            <a:ext cx="1950720" cy="1576705"/>
          </a:xfrm>
          <a:prstGeom prst="roundRect"/>
          <a:solidFill>
            <a:srgbClr val="EDEDED"/>
          </a:solidFill>
        </p:spPr>
      </p:pic>
      <p:pic>
        <p:nvPicPr>
          <p:cNvPr id="8" name="그림 2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19260" y="2094865"/>
            <a:ext cx="1962150" cy="1588135"/>
          </a:xfrm>
          <a:prstGeom prst="roundRect"/>
          <a:solidFill>
            <a:srgbClr val="EDEDED"/>
          </a:solidFill>
        </p:spPr>
      </p:pic>
      <p:sp>
        <p:nvSpPr>
          <p:cNvPr id="9" name="텍스트 상자 28"/>
          <p:cNvSpPr txBox="1">
            <a:spLocks/>
          </p:cNvSpPr>
          <p:nvPr/>
        </p:nvSpPr>
        <p:spPr>
          <a:xfrm rot="0">
            <a:off x="6866890" y="3959860"/>
            <a:ext cx="44227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쿼터니언은 3개의 축을 동시에 회전시킬 수 있</a:t>
            </a:r>
            <a:r>
              <a:rPr lang="ko-KR" sz="1800">
                <a:latin typeface="맑은 고딕" charset="0"/>
                <a:ea typeface="맑은 고딕" charset="0"/>
              </a:rPr>
              <a:t>어 짐벌락에 대한 문제점을 해결할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하지만, 하나의 방향에서 다른 방향으로 측정되기에 180</a:t>
            </a:r>
            <a:r>
              <a:rPr sz="1800" i="0" b="0">
                <a:solidFill>
                  <a:srgbClr val="202124"/>
                </a:solidFill>
                <a:latin typeface="맑은 고딕" charset="0"/>
                <a:ea typeface="맑은 고딕" charset="0"/>
              </a:rPr>
              <a:t>°</a:t>
            </a:r>
            <a:r>
              <a:rPr sz="1800">
                <a:latin typeface="맑은 고딕" charset="0"/>
                <a:ea typeface="맑은 고딕" charset="0"/>
              </a:rPr>
              <a:t>보다 큰 회전은 표현할 수 없습니다.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5255895"/>
            <a:ext cx="40735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Camera 오브젝트 속성에 있는 Targer Texture에 Render Texture를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06565" y="303911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Picture " descr="C:/Users/Admin1/AppData/Roaming/PolarisOffice/ETemp/25808_22523168/fImage400620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51960"/>
            <a:ext cx="4087495" cy="939800"/>
          </a:xfrm>
          <a:prstGeom prst="roundRect"/>
          <a:solidFill>
            <a:srgbClr val="EDEDED"/>
          </a:solidFill>
        </p:spPr>
      </p:pic>
      <p:pic>
        <p:nvPicPr>
          <p:cNvPr id="40" name="그림 13" descr="C:/Users/Admin1/AppData/Roaming/PolarisOffice/ETemp/25808_22523168/fImage39108210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319530"/>
            <a:ext cx="4067175" cy="2750820"/>
          </a:xfrm>
          <a:prstGeom prst="rect"/>
          <a:noFill/>
        </p:spPr>
      </p:pic>
      <p:cxnSp>
        <p:nvCxnSpPr>
          <p:cNvPr id="41" name="도형 15"/>
          <p:cNvCxnSpPr/>
          <p:nvPr/>
        </p:nvCxnSpPr>
        <p:spPr>
          <a:xfrm rot="0" flipV="1">
            <a:off x="2623820" y="3238500"/>
            <a:ext cx="2676525" cy="123888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22" descr="C:/Users/Admin1/AppData/Roaming/PolarisOffice/ETemp/25808_22523168/fImage12527214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3853180"/>
            <a:ext cx="4109720" cy="1585595"/>
          </a:xfrm>
          <a:prstGeom prst="roundRect"/>
          <a:solidFill>
            <a:srgbClr val="EDEDED"/>
          </a:solidFill>
        </p:spPr>
      </p:pic>
      <p:sp>
        <p:nvSpPr>
          <p:cNvPr id="44" name="텍스트 상자 25"/>
          <p:cNvSpPr txBox="1">
            <a:spLocks/>
          </p:cNvSpPr>
          <p:nvPr/>
        </p:nvSpPr>
        <p:spPr>
          <a:xfrm rot="0">
            <a:off x="6800215" y="5534660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Moon 오브젝트의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26" descr="C:/Users/Admin1/AppData/Roaming/PolarisOffice/ETemp/25808_22523168/fImage12070216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675" y="1324610"/>
            <a:ext cx="4126230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15085" y="4701540"/>
            <a:ext cx="407352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 Raw Image를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Raw Image의 이름을 Navigation으로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29" descr="C:/Users/Admin1/AppData/Roaming/PolarisOffice/ETemp/25808_22523168/fImage19158226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9530" y="1315085"/>
            <a:ext cx="2586355" cy="3266440"/>
          </a:xfrm>
          <a:prstGeom prst="roundRect"/>
          <a:solidFill>
            <a:srgbClr val="EDEDED"/>
          </a:solidFill>
        </p:spPr>
      </p:pic>
      <p:pic>
        <p:nvPicPr>
          <p:cNvPr id="47" name="그림 32" descr="C:/Users/Admin1/AppData/Roaming/PolarisOffice/ETemp/25808_22523168/fImage9150227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9715" y="1890395"/>
            <a:ext cx="1316990" cy="2119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3"/>
          <p:cNvSpPr txBox="1">
            <a:spLocks/>
          </p:cNvSpPr>
          <p:nvPr/>
        </p:nvSpPr>
        <p:spPr>
          <a:xfrm rot="0">
            <a:off x="1438275" y="2687955"/>
            <a:ext cx="39249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Main Camera를 선택하고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"/>
          <p:cNvSpPr txBox="1">
            <a:spLocks/>
          </p:cNvSpPr>
          <p:nvPr/>
        </p:nvSpPr>
        <p:spPr>
          <a:xfrm rot="0">
            <a:off x="6816725" y="26739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StoneMonster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26"/>
          <p:cNvSpPr txBox="1">
            <a:spLocks/>
          </p:cNvSpPr>
          <p:nvPr/>
        </p:nvSpPr>
        <p:spPr>
          <a:xfrm rot="0">
            <a:off x="1435100" y="512064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Project 폴더에서 Model에 StoneMonster 모델을 선택하고 게임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5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36370" y="1562735"/>
            <a:ext cx="1099820" cy="756920"/>
          </a:xfrm>
          <a:prstGeom prst="roundRect"/>
          <a:solidFill>
            <a:srgbClr val="EDEDED"/>
          </a:solidFill>
        </p:spPr>
      </p:pic>
      <p:pic>
        <p:nvPicPr>
          <p:cNvPr id="36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93670" y="1296670"/>
            <a:ext cx="2677160" cy="1280795"/>
          </a:xfrm>
          <a:prstGeom prst="roundRect"/>
          <a:solidFill>
            <a:srgbClr val="EDEDED"/>
          </a:solidFill>
        </p:spPr>
      </p:pic>
      <p:pic>
        <p:nvPicPr>
          <p:cNvPr id="37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76245" y="3851275"/>
            <a:ext cx="2390140" cy="1136015"/>
          </a:xfrm>
          <a:prstGeom prst="roundRect"/>
          <a:solidFill>
            <a:srgbClr val="EDEDED"/>
          </a:solidFill>
        </p:spPr>
      </p:pic>
      <p:pic>
        <p:nvPicPr>
          <p:cNvPr id="38" name="그림 15"/>
          <p:cNvPicPr>
            <a:picLocks noChangeAspect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42720" y="4088765"/>
            <a:ext cx="1210310" cy="782320"/>
          </a:xfrm>
          <a:prstGeom prst="roundRect"/>
          <a:solidFill>
            <a:srgbClr val="EDEDED"/>
          </a:solidFill>
        </p:spPr>
      </p:pic>
      <p:cxnSp>
        <p:nvCxnSpPr>
          <p:cNvPr id="39" name="도형 18"/>
          <p:cNvCxnSpPr/>
          <p:nvPr/>
        </p:nvCxnSpPr>
        <p:spPr>
          <a:xfrm rot="0" flipH="1">
            <a:off x="2535555" y="4479925"/>
            <a:ext cx="55753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19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97305"/>
            <a:ext cx="4149090" cy="1280160"/>
          </a:xfrm>
          <a:prstGeom prst="roundRect"/>
          <a:solidFill>
            <a:srgbClr val="EDEDED"/>
          </a:solidFill>
        </p:spPr>
      </p:pic>
      <p:pic>
        <p:nvPicPr>
          <p:cNvPr id="41" name="그림 22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3807460"/>
            <a:ext cx="2432050" cy="1197610"/>
          </a:xfrm>
          <a:prstGeom prst="roundRect"/>
          <a:solidFill>
            <a:srgbClr val="EDEDED"/>
          </a:solidFill>
        </p:spPr>
      </p:pic>
      <p:pic>
        <p:nvPicPr>
          <p:cNvPr id="42" name="그림 26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166985" y="4014470"/>
            <a:ext cx="795655" cy="774065"/>
          </a:xfrm>
          <a:prstGeom prst="roundRect"/>
          <a:solidFill>
            <a:srgbClr val="EDEDED"/>
          </a:solidFill>
        </p:spPr>
      </p:pic>
      <p:cxnSp>
        <p:nvCxnSpPr>
          <p:cNvPr id="43" name="도형 29"/>
          <p:cNvCxnSpPr/>
          <p:nvPr/>
        </p:nvCxnSpPr>
        <p:spPr>
          <a:xfrm rot="0" flipH="1">
            <a:off x="8961755" y="4401185"/>
            <a:ext cx="1205865" cy="3460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30"/>
          <p:cNvSpPr txBox="1">
            <a:spLocks/>
          </p:cNvSpPr>
          <p:nvPr/>
        </p:nvSpPr>
        <p:spPr>
          <a:xfrm rot="0">
            <a:off x="6813550" y="5131435"/>
            <a:ext cx="41605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Observe라는 스크립트를 생성하고 StoneMonster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37"/>
          <p:cNvSpPr txBox="1">
            <a:spLocks/>
          </p:cNvSpPr>
          <p:nvPr/>
        </p:nvSpPr>
        <p:spPr>
          <a:xfrm rot="0">
            <a:off x="1189355" y="1280795"/>
            <a:ext cx="419036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RotateAround( )함수는 하나의 대상을 중심으로 회전을 하는 함수입니다.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8"/>
          <p:cNvSpPr txBox="1">
            <a:spLocks/>
          </p:cNvSpPr>
          <p:nvPr/>
        </p:nvSpPr>
        <p:spPr>
          <a:xfrm rot="0">
            <a:off x="1191895" y="5559425"/>
            <a:ext cx="418719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기준점을 설정한 다음 회전할 축을 지정하여 회전시킬 때 사용합니다.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9"/>
          <p:cNvSpPr txBox="1">
            <a:spLocks/>
          </p:cNvSpPr>
          <p:nvPr/>
        </p:nvSpPr>
        <p:spPr>
          <a:xfrm>
            <a:off x="6838315" y="3596640"/>
            <a:ext cx="4136390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3D Object를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Sphere를 2개 생성합니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sz="1800">
                <a:latin typeface="맑은 고딕" charset="0"/>
                <a:ea typeface="맑은 고딕" charset="0"/>
              </a:rPr>
              <a:t> 각각의 이름을 Sun</a:t>
            </a:r>
            <a:r>
              <a:rPr lang="ko-KR" sz="1800">
                <a:latin typeface="맑은 고딕" charset="0"/>
                <a:ea typeface="맑은 고딕" charset="0"/>
              </a:rPr>
              <a:t>과</a:t>
            </a:r>
            <a:r>
              <a:rPr sz="1800">
                <a:latin typeface="맑은 고딕" charset="0"/>
                <a:ea typeface="맑은 고딕" charset="0"/>
              </a:rPr>
              <a:t> Earth로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Revolution 스크립트를 생성하여 Earth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8720" y="2219325"/>
            <a:ext cx="4182110" cy="3134995"/>
          </a:xfrm>
          <a:prstGeom prst="roundRect"/>
          <a:solidFill>
            <a:srgbClr val="EDEDED"/>
          </a:solidFill>
        </p:spPr>
      </p:pic>
      <p:pic>
        <p:nvPicPr>
          <p:cNvPr id="8" name="그림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5300" y="1280160"/>
            <a:ext cx="2258060" cy="2203450"/>
          </a:xfrm>
          <a:prstGeom prst="roundRect"/>
          <a:solidFill>
            <a:srgbClr val="EDEDED"/>
          </a:solidFill>
        </p:spPr>
      </p:pic>
      <p:pic>
        <p:nvPicPr>
          <p:cNvPr id="9" name="그림 4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68815" y="1280160"/>
            <a:ext cx="1350645" cy="1164590"/>
          </a:xfrm>
          <a:prstGeom prst="roundRect"/>
          <a:solidFill>
            <a:srgbClr val="EDEDED"/>
          </a:solidFill>
        </p:spPr>
      </p:pic>
      <p:pic>
        <p:nvPicPr>
          <p:cNvPr id="10" name="그림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59645" y="2668270"/>
            <a:ext cx="765175" cy="813435"/>
          </a:xfrm>
          <a:prstGeom prst="roundRect"/>
          <a:solidFill>
            <a:srgbClr val="EDEDED"/>
          </a:solidFill>
        </p:spPr>
      </p:pic>
      <p:cxnSp>
        <p:nvCxnSpPr>
          <p:cNvPr id="11" name="도형 54"/>
          <p:cNvCxnSpPr>
            <a:stCxn id="10" idx="0"/>
            <a:endCxn id="9" idx="2"/>
          </p:cNvCxnSpPr>
          <p:nvPr/>
        </p:nvCxnSpPr>
        <p:spPr>
          <a:xfrm rot="0" flipV="1">
            <a:off x="10241915" y="2444115"/>
            <a:ext cx="2540" cy="2247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4328160"/>
            <a:ext cx="40824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폴더에서 Texture에 Earth 텍스처와 Sun 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Sun 오브젝트에 Sun 텍스처를 넣어주고 Earth 오브젝트에는 Earth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271905"/>
            <a:ext cx="4140200" cy="1139190"/>
          </a:xfrm>
          <a:prstGeom prst="roundRect"/>
          <a:solidFill>
            <a:srgbClr val="EDEDED"/>
          </a:solidFill>
        </p:spPr>
      </p:pic>
      <p:sp>
        <p:nvSpPr>
          <p:cNvPr id="13" name="텍스트 상자 57"/>
          <p:cNvSpPr txBox="1">
            <a:spLocks/>
          </p:cNvSpPr>
          <p:nvPr/>
        </p:nvSpPr>
        <p:spPr>
          <a:xfrm rot="0">
            <a:off x="1257300" y="4050665"/>
            <a:ext cx="413575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Revolution 스크립트에서 기준 축이 되기 위한 게임 오브젝트 변수와 속도를 지정할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회전을 축이 될 게임 오브젝트를 설정하고 회전할 축을 지정하고 회전 속도를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" name="그림 6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363345"/>
            <a:ext cx="1180465" cy="915035"/>
          </a:xfrm>
          <a:prstGeom prst="roundRect"/>
          <a:solidFill>
            <a:srgbClr val="EDEDED"/>
          </a:solidFill>
        </p:spPr>
      </p:pic>
      <p:pic>
        <p:nvPicPr>
          <p:cNvPr id="18" name="그림 6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7520" y="2660650"/>
            <a:ext cx="4079875" cy="1537970"/>
          </a:xfrm>
          <a:prstGeom prst="roundRect"/>
          <a:solidFill>
            <a:srgbClr val="EDEDED"/>
          </a:solidFill>
        </p:spPr>
      </p:pic>
      <p:pic>
        <p:nvPicPr>
          <p:cNvPr id="19" name="그림 7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870" y="2693035"/>
            <a:ext cx="4133215" cy="1189355"/>
          </a:xfrm>
          <a:prstGeom prst="rect"/>
          <a:noFill/>
        </p:spPr>
      </p:pic>
      <p:pic>
        <p:nvPicPr>
          <p:cNvPr id="2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1345" y="1266190"/>
            <a:ext cx="2688590" cy="1200785"/>
          </a:xfrm>
          <a:prstGeom prst="roundRect"/>
          <a:solidFill>
            <a:srgbClr val="EDEDED"/>
          </a:solidFill>
        </p:spPr>
      </p:pic>
      <p:cxnSp>
        <p:nvCxnSpPr>
          <p:cNvPr id="16" name="도형 66"/>
          <p:cNvCxnSpPr/>
          <p:nvPr/>
        </p:nvCxnSpPr>
        <p:spPr>
          <a:xfrm rot="0" flipH="1">
            <a:off x="7415530" y="2161540"/>
            <a:ext cx="906780" cy="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67"/>
          <p:cNvCxnSpPr/>
          <p:nvPr/>
        </p:nvCxnSpPr>
        <p:spPr>
          <a:xfrm rot="0" flipH="1" flipV="1">
            <a:off x="7365365" y="1970405"/>
            <a:ext cx="2851785" cy="88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19295" y="386715"/>
            <a:ext cx="31464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3314065"/>
            <a:ext cx="4115435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Observe 스크립트에서 바라보기 위한 게임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Update( ) 함수에서 바라보기 위한 게임 오브젝트와 자기 자신의 거리를 비교합니다.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특정 거리가 되면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265555" y="2280285"/>
            <a:ext cx="41357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Earth 오브젝트를 선택하고 Revolution 스크립트의 Origin에 Sun 오브젝트를 넣어준 다음 Speed를 100으로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9" name="그림 7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34640" y="1284605"/>
            <a:ext cx="2564130" cy="848360"/>
          </a:xfrm>
          <a:prstGeom prst="roundRect"/>
          <a:solidFill>
            <a:srgbClr val="EDEDED"/>
          </a:solidFill>
        </p:spPr>
      </p:pic>
      <p:pic>
        <p:nvPicPr>
          <p:cNvPr id="20" name="그림 8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9840" y="1271270"/>
            <a:ext cx="1210310" cy="874395"/>
          </a:xfrm>
          <a:prstGeom prst="roundRect"/>
          <a:solidFill>
            <a:srgbClr val="EDEDED"/>
          </a:solidFill>
        </p:spPr>
      </p:pic>
      <p:cxnSp>
        <p:nvCxnSpPr>
          <p:cNvPr id="21" name="도형 84"/>
          <p:cNvCxnSpPr/>
          <p:nvPr/>
        </p:nvCxnSpPr>
        <p:spPr>
          <a:xfrm rot="0" flipV="1">
            <a:off x="1804035" y="1795780"/>
            <a:ext cx="3525520" cy="66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2380" y="3801745"/>
            <a:ext cx="2844800" cy="1286510"/>
          </a:xfrm>
          <a:prstGeom prst="roundRect"/>
          <a:solidFill>
            <a:srgbClr val="EDEDED"/>
          </a:solidFill>
        </p:spPr>
      </p:pic>
      <p:pic>
        <p:nvPicPr>
          <p:cNvPr id="23" name="그림 8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72330" y="4001135"/>
            <a:ext cx="731520" cy="867410"/>
          </a:xfrm>
          <a:prstGeom prst="roundRect"/>
          <a:solidFill>
            <a:srgbClr val="EDEDED"/>
          </a:solidFill>
        </p:spPr>
      </p:pic>
      <p:cxnSp>
        <p:nvCxnSpPr>
          <p:cNvPr id="24" name="도형 91"/>
          <p:cNvCxnSpPr>
            <a:stCxn id="23" idx="1"/>
          </p:cNvCxnSpPr>
          <p:nvPr/>
        </p:nvCxnSpPr>
        <p:spPr>
          <a:xfrm rot="0" flipH="1">
            <a:off x="3766185" y="4434205"/>
            <a:ext cx="906780" cy="57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상자 92"/>
          <p:cNvSpPr txBox="1">
            <a:spLocks/>
          </p:cNvSpPr>
          <p:nvPr/>
        </p:nvSpPr>
        <p:spPr>
          <a:xfrm rot="0">
            <a:off x="1262380" y="525335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Observe 스크립트를 생성하고 StoneMonster 오브젝트에 넣어줍니다.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6" name="그림 9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69365"/>
            <a:ext cx="4133850" cy="1973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 rot="0">
            <a:off x="5356225" y="311150"/>
            <a:ext cx="1487170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LookAt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6"/>
          <p:cNvSpPr txBox="1">
            <a:spLocks/>
          </p:cNvSpPr>
          <p:nvPr/>
        </p:nvSpPr>
        <p:spPr>
          <a:xfrm rot="0">
            <a:off x="1296670" y="1197610"/>
            <a:ext cx="41452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함수는 게임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회전시켜 원하는 대상을 바라보게 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7"/>
          <p:cNvSpPr txBox="1">
            <a:spLocks/>
          </p:cNvSpPr>
          <p:nvPr/>
        </p:nvSpPr>
        <p:spPr>
          <a:xfrm rot="0">
            <a:off x="6841490" y="2857500"/>
            <a:ext cx="4140835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원리는 (목표물의 위치 - 카메라의 위치)를 정규화하여 앞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앞 방향벡터와 월드의 위 방향벡터를 외적 하여 오른쪽 방향벡터를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앞 방향벡터와 오른쪽 방향벡터를 외적 하면 카메라의 위 방향벡터도 함께 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96670" y="2352040"/>
            <a:ext cx="4145280" cy="2287270"/>
          </a:xfrm>
          <a:prstGeom prst="roundRect"/>
          <a:solidFill>
            <a:srgbClr val="EDEDED"/>
          </a:solidFill>
        </p:spPr>
      </p:pic>
      <p:sp>
        <p:nvSpPr>
          <p:cNvPr id="6" name="텍스트 상자 95"/>
          <p:cNvSpPr txBox="1">
            <a:spLocks/>
          </p:cNvSpPr>
          <p:nvPr/>
        </p:nvSpPr>
        <p:spPr>
          <a:xfrm rot="0">
            <a:off x="1310640" y="4791710"/>
            <a:ext cx="413639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LookAt( ) 함수</a:t>
            </a:r>
            <a:r>
              <a:rPr lang="ko-KR" sz="1800">
                <a:latin typeface="맑은 고딕" charset="0"/>
                <a:ea typeface="맑은 고딕" charset="0"/>
              </a:rPr>
              <a:t>의 경우 해당 오브젝트의 Z 축을 기준으로 지정되어 오브젝트의 Z 축을 추적하여 바라보도록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9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196975"/>
            <a:ext cx="4140835" cy="15716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9"/>
          <p:cNvSpPr txBox="1">
            <a:spLocks/>
          </p:cNvSpPr>
          <p:nvPr/>
        </p:nvSpPr>
        <p:spPr>
          <a:xfrm rot="0">
            <a:off x="4471035" y="447040"/>
            <a:ext cx="324167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Vector3.Distance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"/>
          <p:cNvSpPr txBox="1">
            <a:spLocks/>
          </p:cNvSpPr>
          <p:nvPr/>
        </p:nvSpPr>
        <p:spPr>
          <a:xfrm rot="0">
            <a:off x="1163955" y="1280795"/>
            <a:ext cx="4224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 함수는 두 오브젝트 간의 거리를 구하는 함수입니다.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155700" y="5313045"/>
            <a:ext cx="42303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Vector3.Distance( )는</a:t>
            </a:r>
            <a:r>
              <a:rPr lang="ko-KR" sz="1800">
                <a:latin typeface="맑은 고딕" charset="0"/>
                <a:ea typeface="맑은 고딕" charset="0"/>
              </a:rPr>
              <a:t> 오브젝트의 x축, y축, z축 전체를 계산하여 거리를 측정합니다.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80795"/>
            <a:ext cx="1295400" cy="772160"/>
          </a:xfrm>
          <a:prstGeom prst="roundRect"/>
          <a:solidFill>
            <a:srgbClr val="EDEDED"/>
          </a:solidFill>
        </p:spPr>
      </p:pic>
      <p:pic>
        <p:nvPicPr>
          <p:cNvPr id="8" name="그림 10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0" y="1278255"/>
            <a:ext cx="2538095" cy="767080"/>
          </a:xfrm>
          <a:prstGeom prst="roundRect"/>
          <a:solidFill>
            <a:srgbClr val="EDEDED"/>
          </a:solidFill>
        </p:spPr>
      </p:pic>
      <p:cxnSp>
        <p:nvCxnSpPr>
          <p:cNvPr id="9" name="도형 110"/>
          <p:cNvCxnSpPr/>
          <p:nvPr/>
        </p:nvCxnSpPr>
        <p:spPr>
          <a:xfrm rot="0">
            <a:off x="7407275" y="1820545"/>
            <a:ext cx="3317240" cy="590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111"/>
          <p:cNvSpPr txBox="1">
            <a:spLocks/>
          </p:cNvSpPr>
          <p:nvPr/>
        </p:nvSpPr>
        <p:spPr>
          <a:xfrm rot="0">
            <a:off x="6816725" y="2200275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StoneMonster의 Observe 스크립트에 Target으로 Sun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" name="그림 1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3255010"/>
            <a:ext cx="3982720" cy="843915"/>
          </a:xfrm>
          <a:prstGeom prst="roundRect"/>
          <a:solidFill>
            <a:srgbClr val="EDEDED"/>
          </a:solidFill>
        </p:spPr>
      </p:pic>
      <p:pic>
        <p:nvPicPr>
          <p:cNvPr id="12" name="그림 1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090" y="4260850"/>
            <a:ext cx="3982720" cy="943610"/>
          </a:xfrm>
          <a:prstGeom prst="roundRect"/>
          <a:solidFill>
            <a:srgbClr val="EDEDED"/>
          </a:solidFill>
        </p:spPr>
      </p:pic>
      <p:sp>
        <p:nvSpPr>
          <p:cNvPr id="14" name="텍스트 상자 119"/>
          <p:cNvSpPr txBox="1">
            <a:spLocks/>
          </p:cNvSpPr>
          <p:nvPr/>
        </p:nvSpPr>
        <p:spPr>
          <a:xfrm>
            <a:off x="6813550" y="5314315"/>
            <a:ext cx="3975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 Earth 오브젝트와 Sun 오브젝트의 위치와 크기값을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12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3955" y="2161540"/>
            <a:ext cx="4231640" cy="2934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2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 rot="0">
            <a:off x="6824980" y="2225040"/>
            <a:ext cx="41160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폴더에서 Texture에 Moon 텍스처를 Moon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245870" y="4147820"/>
            <a:ext cx="413639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3D Object에서 Sphere 오브젝트를 생성하고 Moon이라는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Bicycle이라는 스크립트를 생성한 다음 Moon 오브젝트에 넣어줍니다.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7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0645" y="1287780"/>
            <a:ext cx="1488440" cy="1348105"/>
          </a:xfrm>
          <a:prstGeom prst="roundRect"/>
          <a:solidFill>
            <a:srgbClr val="EDEDED"/>
          </a:solidFill>
        </p:spPr>
      </p:pic>
      <p:pic>
        <p:nvPicPr>
          <p:cNvPr id="28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1263650"/>
            <a:ext cx="2258695" cy="2702560"/>
          </a:xfrm>
          <a:prstGeom prst="roundRect"/>
          <a:solidFill>
            <a:srgbClr val="EDEDED"/>
          </a:solidFill>
        </p:spPr>
      </p:pic>
      <p:pic>
        <p:nvPicPr>
          <p:cNvPr id="29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22750" y="3114040"/>
            <a:ext cx="815340" cy="895985"/>
          </a:xfrm>
          <a:prstGeom prst="roundRect"/>
          <a:solidFill>
            <a:srgbClr val="EDEDED"/>
          </a:solidFill>
        </p:spPr>
      </p:pic>
      <p:cxnSp>
        <p:nvCxnSpPr>
          <p:cNvPr id="30" name="도형 8"/>
          <p:cNvCxnSpPr>
            <a:stCxn id="29" idx="0"/>
            <a:endCxn id="27" idx="2"/>
          </p:cNvCxnSpPr>
          <p:nvPr/>
        </p:nvCxnSpPr>
        <p:spPr>
          <a:xfrm rot="0" flipV="1">
            <a:off x="4629785" y="2635250"/>
            <a:ext cx="5080" cy="4794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80680" y="1257935"/>
            <a:ext cx="2962275" cy="878840"/>
          </a:xfrm>
          <a:prstGeom prst="roundRect"/>
          <a:solidFill>
            <a:srgbClr val="EDEDED"/>
          </a:solidFill>
        </p:spPr>
      </p:pic>
      <p:pic>
        <p:nvPicPr>
          <p:cNvPr id="32" name="그림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805" y="1255395"/>
            <a:ext cx="1059815" cy="890270"/>
          </a:xfrm>
          <a:prstGeom prst="roundRect"/>
          <a:solidFill>
            <a:srgbClr val="EDEDED"/>
          </a:solidFill>
        </p:spPr>
      </p:pic>
      <p:cxnSp>
        <p:nvCxnSpPr>
          <p:cNvPr id="33" name="도형 16"/>
          <p:cNvCxnSpPr/>
          <p:nvPr/>
        </p:nvCxnSpPr>
        <p:spPr>
          <a:xfrm rot="0" flipH="1">
            <a:off x="7381875" y="1920240"/>
            <a:ext cx="1380490" cy="142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3318510"/>
            <a:ext cx="4114800" cy="955040"/>
          </a:xfrm>
          <a:prstGeom prst="roundRect"/>
          <a:solidFill>
            <a:srgbClr val="EDEDED"/>
          </a:solidFill>
        </p:spPr>
      </p:pic>
      <p:sp>
        <p:nvSpPr>
          <p:cNvPr id="35" name="텍스트 상자 20"/>
          <p:cNvSpPr txBox="1">
            <a:spLocks/>
          </p:cNvSpPr>
          <p:nvPr/>
        </p:nvSpPr>
        <p:spPr>
          <a:xfrm rot="0">
            <a:off x="6821805" y="4425315"/>
            <a:ext cx="411607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Bicycle 스크립트에서 Update( ) 함수에 프레임마다 회전하는 Rotate( 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X축과 Y축 그리고 Z축의 값을 0.1로 설정하고 회전하도록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344670" y="38671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1323975" y="4424680"/>
            <a:ext cx="40735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Camera 오브젝트를 StoneMonster 오브젝트의 하위 오브젝트로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30695" y="5255260"/>
            <a:ext cx="41021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폴더에 있는 Render Texture 폴더에 Render Texture를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" descr="C:/Users/Admin1/AppData/Roaming/PolarisOffice/ETemp/25808_22523168/fImage75691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5880" y="1297305"/>
            <a:ext cx="2489200" cy="2975610"/>
          </a:xfrm>
          <a:prstGeom prst="roundRect"/>
          <a:solidFill>
            <a:srgbClr val="EDEDED"/>
          </a:solidFill>
        </p:spPr>
      </p:pic>
      <p:pic>
        <p:nvPicPr>
          <p:cNvPr id="38" name="그림 7" descr="C:/Users/Admin1/AppData/Roaming/PolarisOffice/ETemp/25808_22523168/fImage42164201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297305"/>
            <a:ext cx="4095750" cy="2894330"/>
          </a:xfrm>
          <a:prstGeom prst="roundRect"/>
          <a:solidFill>
            <a:srgbClr val="EDEDED"/>
          </a:solidFill>
        </p:spPr>
      </p:pic>
      <p:pic>
        <p:nvPicPr>
          <p:cNvPr id="39" name="그림 10" descr="C:/Users/Admin1/AppData/Roaming/PolarisOffice/ETemp/25808_22523168/fImage4006202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4338320"/>
            <a:ext cx="4087495" cy="897255"/>
          </a:xfrm>
          <a:prstGeom prst="roundRect"/>
          <a:solidFill>
            <a:srgbClr val="EDEDED"/>
          </a:solidFill>
        </p:spPr>
      </p:pic>
      <p:pic>
        <p:nvPicPr>
          <p:cNvPr id="40" name="그림 16" descr="C:/Users/Admin1/AppData/Roaming/PolarisOffice/ETemp/25808_22523168/fImage7064212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9875" y="1783715"/>
            <a:ext cx="1306830" cy="19926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