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66" r:id="rId12"/>
  </p:sldMasterIdLst>
  <p:notesMasterIdLst>
    <p:notesMasterId r:id="rId14"/>
  </p:notesMasterIdLst>
  <p:sldIdLst>
    <p:sldId id="287" r:id="rId16"/>
    <p:sldId id="294" r:id="rId18"/>
    <p:sldId id="295" r:id="rId20"/>
    <p:sldId id="296" r:id="rId22"/>
    <p:sldId id="290" r:id="rId24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5" Type="http://schemas.openxmlformats.org/officeDocument/2006/relationships/image" Target="../media/fImage20162318467.png"></Relationship><Relationship Id="rId26" Type="http://schemas.openxmlformats.org/officeDocument/2006/relationships/image" Target="../media/fImage349515541.png"></Relationship><Relationship Id="rId27" Type="http://schemas.openxmlformats.org/officeDocument/2006/relationships/image" Target="../media/fImage36061579358.png"></Relationship><Relationship Id="rId28" Type="http://schemas.openxmlformats.org/officeDocument/2006/relationships/image" Target="../media/fImage58711648467.png"></Relationship><Relationship Id="rId2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11" Type="http://schemas.openxmlformats.org/officeDocument/2006/relationships/image" Target="../media/fImage200481306827.png"></Relationship><Relationship Id="rId12" Type="http://schemas.openxmlformats.org/officeDocument/2006/relationships/image" Target="../media/fImage214891656334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6" Type="http://schemas.openxmlformats.org/officeDocument/2006/relationships/image" Target="../media/fImage2496610141.png"></Relationship><Relationship Id="rId17" Type="http://schemas.openxmlformats.org/officeDocument/2006/relationships/image" Target="../media/fImage133491706500.png"></Relationship><Relationship Id="rId18" Type="http://schemas.openxmlformats.org/officeDocument/2006/relationships/image" Target="../media/fImage48711719169.png"></Relationship><Relationship Id="rId19" Type="http://schemas.openxmlformats.org/officeDocument/2006/relationships/image" Target="../media/fImage157251805724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6" Type="http://schemas.openxmlformats.org/officeDocument/2006/relationships/image" Target="../media/fImage2392992356500.png"></Relationship><Relationship Id="rId17" Type="http://schemas.openxmlformats.org/officeDocument/2006/relationships/image" Target="../media/fImage5685822298467.png"></Relationship><Relationship Id="rId18" Type="http://schemas.openxmlformats.org/officeDocument/2006/relationships/image" Target="../media/fImage61852425724.png"></Relationship><Relationship Id="rId19" Type="http://schemas.openxmlformats.org/officeDocument/2006/relationships/image" Target="../media/fImage87351851478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3" Type="http://schemas.openxmlformats.org/officeDocument/2006/relationships/image" Target="../media/fImage1464832441478.png"></Relationship><Relationship Id="rId14" Type="http://schemas.openxmlformats.org/officeDocument/2006/relationships/image" Target="../media/fImage50181919358.png"></Relationship><Relationship Id="rId15" Type="http://schemas.openxmlformats.org/officeDocument/2006/relationships/image" Target="../media/fImage48711936962.png"></Relationship><Relationship Id="rId16" Type="http://schemas.openxmlformats.org/officeDocument/2006/relationships/image" Target="../media/fImage90761944464.png"></Relationship><Relationship Id="rId17" Type="http://schemas.openxmlformats.org/officeDocument/2006/relationships/image" Target="../media/fImage60871955705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11" Type="http://schemas.openxmlformats.org/officeDocument/2006/relationships/image" Target="../media/fImage185001695705.png"></Relationship><Relationship Id="rId13" Type="http://schemas.openxmlformats.org/officeDocument/2006/relationships/image" Target="../media/fImage173381998145.png"></Relationship><Relationship Id="rId14" Type="http://schemas.openxmlformats.org/officeDocument/2006/relationships/image" Target="../media/fImage68392013281.png"></Relationship><Relationship Id="rId15" Type="http://schemas.openxmlformats.org/officeDocument/2006/relationships/image" Target="../media/fImage90852026827.png"></Relationship><Relationship Id="rId16" Type="http://schemas.openxmlformats.org/officeDocument/2006/relationships/image" Target="../media/fImage102982159961.png"></Relationship><Relationship Id="rId1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6980" y="246697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Picking 이라는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28490" y="1409700"/>
            <a:ext cx="953135" cy="865505"/>
          </a:xfrm>
          <a:prstGeom prst="roundRect"/>
          <a:solidFill>
            <a:srgbClr val="EDEDED"/>
          </a:solidFill>
        </p:spPr>
      </p:pic>
      <p:pic>
        <p:nvPicPr>
          <p:cNvPr id="1134" name="그림 5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340485"/>
            <a:ext cx="2820035" cy="995045"/>
          </a:xfrm>
          <a:prstGeom prst="roundRect"/>
          <a:solidFill>
            <a:srgbClr val="EDEDED"/>
          </a:solidFill>
        </p:spPr>
      </p:pic>
      <p:cxnSp>
        <p:nvCxnSpPr>
          <p:cNvPr id="1135" name="도형 6"/>
          <p:cNvCxnSpPr>
            <a:stCxn id="1133" idx="1"/>
          </p:cNvCxnSpPr>
          <p:nvPr/>
        </p:nvCxnSpPr>
        <p:spPr>
          <a:xfrm rot="0" flipH="1">
            <a:off x="3597910" y="1842135"/>
            <a:ext cx="831215" cy="63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6" name="그림 7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980" y="3580765"/>
            <a:ext cx="4143375" cy="1557020"/>
          </a:xfrm>
          <a:prstGeom prst="roundRect"/>
          <a:solidFill>
            <a:srgbClr val="EDEDED"/>
          </a:solidFill>
        </p:spPr>
      </p:pic>
      <p:sp>
        <p:nvSpPr>
          <p:cNvPr id="1137" name="텍스트 상자 8"/>
          <p:cNvSpPr txBox="1">
            <a:spLocks/>
          </p:cNvSpPr>
          <p:nvPr/>
        </p:nvSpPr>
        <p:spPr>
          <a:xfrm rot="0">
            <a:off x="1236345" y="5251450"/>
            <a:ext cx="4222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그런 다음 Picking 스크립트에서 LayerMask 변수와 RaycastHit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8" name="텍스트 상자 9"/>
          <p:cNvSpPr txBox="1">
            <a:spLocks/>
          </p:cNvSpPr>
          <p:nvPr/>
        </p:nvSpPr>
        <p:spPr>
          <a:xfrm rot="0">
            <a:off x="6823075" y="3312160"/>
            <a:ext cx="432625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왼쪽 버튼을 클릭했을 때 카메라에서 광선이 발사되도록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마우스의 위치를</a:t>
            </a:r>
            <a:r>
              <a:rPr lang="ko-KR" sz="1800">
                <a:latin typeface="맑은 고딕" charset="0"/>
                <a:ea typeface="맑은 고딕" charset="0"/>
              </a:rPr>
              <a:t> 스크린 좌표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월드 공간의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RandomMesh( )함수를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14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41755"/>
            <a:ext cx="4333875" cy="18586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15455" y="4420235"/>
            <a:ext cx="4272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RandomMesh( )함수를 생성한 다음 광선과 충돌한 물체를 구분하는 함수를 선언합니다.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충돌한 물체의 MeshFilter 컴포넌트를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6" name="텍스트 상자 12"/>
          <p:cNvSpPr txBox="1">
            <a:spLocks/>
          </p:cNvSpPr>
          <p:nvPr/>
        </p:nvSpPr>
        <p:spPr>
          <a:xfrm rot="0">
            <a:off x="1236980" y="1396365"/>
            <a:ext cx="4153535" cy="48006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 정해진 방향으로 광선을 발사하는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발사한 광선이 객체와 충돌을 하게 되면 감지하도록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 광선이 오브젝트를 감지하려면 오브젝트는 콜라이더 컴포넌트를 가지고 있어야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1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980" y="3571875"/>
            <a:ext cx="4152265" cy="1506220"/>
          </a:xfrm>
          <a:prstGeom prst="roundRect"/>
          <a:solidFill>
            <a:srgbClr val="EDEDED"/>
          </a:solidFill>
        </p:spPr>
      </p:pic>
      <p:pic>
        <p:nvPicPr>
          <p:cNvPr id="1138" name="그림 1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00175"/>
            <a:ext cx="4281805" cy="2886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1835" y="319405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텍스트 상자 20"/>
          <p:cNvSpPr txBox="1">
            <a:spLocks/>
          </p:cNvSpPr>
          <p:nvPr/>
        </p:nvSpPr>
        <p:spPr>
          <a:xfrm rot="0">
            <a:off x="984250" y="1379220"/>
            <a:ext cx="4523740" cy="9258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9" name="텍스트 상자 21"/>
          <p:cNvSpPr txBox="1">
            <a:spLocks/>
          </p:cNvSpPr>
          <p:nvPr/>
        </p:nvSpPr>
        <p:spPr>
          <a:xfrm rot="0">
            <a:off x="981710" y="5578475"/>
            <a:ext cx="4526915" cy="6496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2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473325"/>
            <a:ext cx="4526915" cy="2924810"/>
          </a:xfrm>
          <a:prstGeom prst="roundRect"/>
          <a:solidFill>
            <a:srgbClr val="EDEDED"/>
          </a:solidFill>
        </p:spPr>
      </p:pic>
      <p:pic>
        <p:nvPicPr>
          <p:cNvPr id="1151" name="그림 2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385570"/>
            <a:ext cx="2629535" cy="958215"/>
          </a:xfrm>
          <a:prstGeom prst="roundRect"/>
          <a:solidFill>
            <a:srgbClr val="EDEDED"/>
          </a:solidFill>
        </p:spPr>
      </p:pic>
      <p:pic>
        <p:nvPicPr>
          <p:cNvPr id="1152" name="그림 2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381125"/>
            <a:ext cx="1510030" cy="962660"/>
          </a:xfrm>
          <a:prstGeom prst="roundRect"/>
          <a:solidFill>
            <a:srgbClr val="EDEDED"/>
          </a:solidFill>
        </p:spPr>
      </p:pic>
      <p:sp>
        <p:nvSpPr>
          <p:cNvPr id="1153" name="텍스트 상자 30"/>
          <p:cNvSpPr txBox="1">
            <a:spLocks/>
          </p:cNvSpPr>
          <p:nvPr/>
        </p:nvSpPr>
        <p:spPr>
          <a:xfrm rot="0">
            <a:off x="6815455" y="2477135"/>
            <a:ext cx="4272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Resources 폴더에 Penguin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3619500"/>
            <a:ext cx="4286885" cy="1819910"/>
          </a:xfrm>
          <a:prstGeom prst="roundRect"/>
          <a:solidFill>
            <a:srgbClr val="EDEDED"/>
          </a:solidFill>
        </p:spPr>
      </p:pic>
      <p:sp>
        <p:nvSpPr>
          <p:cNvPr id="1155" name="텍스트 상자 40"/>
          <p:cNvSpPr txBox="1">
            <a:spLocks/>
          </p:cNvSpPr>
          <p:nvPr/>
        </p:nvSpPr>
        <p:spPr>
          <a:xfrm rot="0">
            <a:off x="6820535" y="5549265"/>
            <a:ext cx="4272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Penguin 오브젝트의 Y축을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3580" y="327660"/>
            <a:ext cx="3160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1" name="텍스트 상자 33"/>
          <p:cNvSpPr txBox="1">
            <a:spLocks/>
          </p:cNvSpPr>
          <p:nvPr/>
        </p:nvSpPr>
        <p:spPr>
          <a:xfrm rot="0">
            <a:off x="1327150" y="5292090"/>
            <a:ext cx="4044950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Resources라는 특수 폴더에 에셋을 보관해야지만, 실행시간에 에셋을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2" name="텍스트 상자 34"/>
          <p:cNvSpPr txBox="1">
            <a:spLocks/>
          </p:cNvSpPr>
          <p:nvPr/>
        </p:nvSpPr>
        <p:spPr>
          <a:xfrm rot="0">
            <a:off x="1322070" y="1334770"/>
            <a:ext cx="40392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Resources.Load( )</a:t>
            </a:r>
            <a:r>
              <a:rPr sz="1800">
                <a:latin typeface="맑은 고딕" charset="0"/>
                <a:ea typeface="맑은 고딕" charset="0"/>
              </a:rPr>
              <a:t> 함수는 리소스 폴더 내부에 있는 여러 에셋 데이터들을 실행 시간에 불러오는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3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2733675"/>
            <a:ext cx="4045585" cy="2413635"/>
          </a:xfrm>
          <a:prstGeom prst="rect"/>
          <a:noFill/>
        </p:spPr>
      </p:pic>
      <p:pic>
        <p:nvPicPr>
          <p:cNvPr id="1154" name="그림 3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90825" y="3202940"/>
            <a:ext cx="1041400" cy="655320"/>
          </a:xfrm>
          <a:prstGeom prst="rect"/>
          <a:noFill/>
        </p:spPr>
      </p:pic>
      <p:pic>
        <p:nvPicPr>
          <p:cNvPr id="1155" name="그림 41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329055"/>
            <a:ext cx="4074795" cy="1462405"/>
          </a:xfrm>
          <a:prstGeom prst="roundRect"/>
          <a:solidFill>
            <a:srgbClr val="EDEDED"/>
          </a:solidFill>
        </p:spPr>
      </p:pic>
      <p:sp>
        <p:nvSpPr>
          <p:cNvPr id="1156" name="텍스트 상자 42"/>
          <p:cNvSpPr txBox="1">
            <a:spLocks/>
          </p:cNvSpPr>
          <p:nvPr/>
        </p:nvSpPr>
        <p:spPr>
          <a:xfrm rot="0">
            <a:off x="6823710" y="2961640"/>
            <a:ext cx="4079875" cy="9372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오브젝트에 있는 Picking 스크립트에 Layer를 Monster로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4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4048125"/>
            <a:ext cx="4067810" cy="1334135"/>
          </a:xfrm>
          <a:prstGeom prst="roundRect"/>
          <a:solidFill>
            <a:srgbClr val="EDEDED"/>
          </a:solidFill>
        </p:spPr>
      </p:pic>
      <p:sp>
        <p:nvSpPr>
          <p:cNvPr id="1158" name="텍스트 상자 48"/>
          <p:cNvSpPr txBox="1">
            <a:spLocks/>
          </p:cNvSpPr>
          <p:nvPr/>
        </p:nvSpPr>
        <p:spPr>
          <a:xfrm rot="0">
            <a:off x="6819265" y="5595620"/>
            <a:ext cx="4079875" cy="6248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Penguin 오브젝트의 Layer을 Monster로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텍스트 상자 2"/>
          <p:cNvSpPr txBox="1">
            <a:spLocks/>
          </p:cNvSpPr>
          <p:nvPr/>
        </p:nvSpPr>
        <p:spPr>
          <a:xfrm rot="0">
            <a:off x="4289425" y="355600"/>
            <a:ext cx="3615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29" name="그림 4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7310" y="1395730"/>
            <a:ext cx="4035425" cy="3072130"/>
          </a:xfrm>
          <a:prstGeom prst="roundRect"/>
          <a:solidFill>
            <a:srgbClr val="EDEDED"/>
          </a:solidFill>
        </p:spPr>
      </p:pic>
      <p:sp>
        <p:nvSpPr>
          <p:cNvPr id="1130" name="텍스트 상자 50"/>
          <p:cNvSpPr txBox="1">
            <a:spLocks/>
          </p:cNvSpPr>
          <p:nvPr/>
        </p:nvSpPr>
        <p:spPr>
          <a:xfrm rot="0">
            <a:off x="1354455" y="4596765"/>
            <a:ext cx="4043680" cy="1722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LayerMask는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LayerMask의 경우 32 bit의 int 형으로 bit로 각각의 레이어를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1" name="그림 5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400175"/>
            <a:ext cx="2467610" cy="1296035"/>
          </a:xfrm>
          <a:prstGeom prst="roundRect"/>
          <a:solidFill>
            <a:srgbClr val="EDEDED"/>
          </a:solidFill>
        </p:spPr>
      </p:pic>
      <p:sp>
        <p:nvSpPr>
          <p:cNvPr id="1132" name="텍스트 상자 55"/>
          <p:cNvSpPr txBox="1">
            <a:spLocks/>
          </p:cNvSpPr>
          <p:nvPr/>
        </p:nvSpPr>
        <p:spPr>
          <a:xfrm rot="0">
            <a:off x="6842760" y="2837815"/>
            <a:ext cx="4079875" cy="6870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Penguin 오브젝트에 Mesh Collider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5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381125"/>
            <a:ext cx="1481455" cy="1317625"/>
          </a:xfrm>
          <a:prstGeom prst="roundRect"/>
          <a:solidFill>
            <a:srgbClr val="EDEDED"/>
          </a:solidFill>
        </p:spPr>
      </p:pic>
      <p:pic>
        <p:nvPicPr>
          <p:cNvPr id="1134" name="그림 5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725" y="3652520"/>
            <a:ext cx="2462530" cy="1272540"/>
          </a:xfrm>
          <a:prstGeom prst="roundRect"/>
          <a:solidFill>
            <a:srgbClr val="EDEDED"/>
          </a:solidFill>
        </p:spPr>
      </p:pic>
      <p:pic>
        <p:nvPicPr>
          <p:cNvPr id="1135" name="그림 6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638550"/>
            <a:ext cx="1486535" cy="1282700"/>
          </a:xfrm>
          <a:prstGeom prst="roundRect"/>
          <a:solidFill>
            <a:srgbClr val="EDEDED"/>
          </a:solidFill>
        </p:spPr>
      </p:pic>
      <p:sp>
        <p:nvSpPr>
          <p:cNvPr id="1136" name="텍스트 상자 63"/>
          <p:cNvSpPr txBox="1">
            <a:spLocks/>
          </p:cNvSpPr>
          <p:nvPr/>
        </p:nvSpPr>
        <p:spPr>
          <a:xfrm rot="0">
            <a:off x="6847840" y="5090160"/>
            <a:ext cx="4087495" cy="12344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Model 폴더에 Candy Cane 오브젝트를 Penguin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77995" y="329565"/>
            <a:ext cx="3636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3" name="텍스트 상자 57"/>
          <p:cNvSpPr txBox="1">
            <a:spLocks/>
          </p:cNvSpPr>
          <p:nvPr/>
        </p:nvSpPr>
        <p:spPr>
          <a:xfrm rot="0">
            <a:off x="6788785" y="5006975"/>
            <a:ext cx="41878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UI에서 Image를 </a:t>
            </a:r>
            <a:r>
              <a:rPr lang="ko-KR" sz="1800">
                <a:latin typeface="맑은 고딕" charset="0"/>
                <a:ea typeface="맑은 고딕" charset="0"/>
              </a:rPr>
              <a:t>2개 </a:t>
            </a:r>
            <a:r>
              <a:rPr lang="ko-KR" sz="1800">
                <a:latin typeface="맑은 고딕" charset="0"/>
                <a:ea typeface="맑은 고딕" charset="0"/>
              </a:rPr>
              <a:t>생성한 다음 </a:t>
            </a:r>
            <a:r>
              <a:rPr lang="ko-KR" sz="1800">
                <a:latin typeface="맑은 고딕" charset="0"/>
                <a:ea typeface="맑은 고딕" charset="0"/>
              </a:rPr>
              <a:t>Santa Hat Boader</a:t>
            </a:r>
            <a:r>
              <a:rPr lang="ko-KR" sz="1800">
                <a:latin typeface="맑은 고딕" charset="0"/>
                <a:ea typeface="맑은 고딕" charset="0"/>
              </a:rPr>
              <a:t>라는 이름</a:t>
            </a:r>
            <a:r>
              <a:rPr lang="ko-KR" sz="1800">
                <a:latin typeface="맑은 고딕" charset="0"/>
                <a:ea typeface="맑은 고딕" charset="0"/>
              </a:rPr>
              <a:t>과 Santa Stcik Boader라는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68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3230" y="1393825"/>
            <a:ext cx="2609215" cy="3490595"/>
          </a:xfrm>
          <a:prstGeom prst="roundRect"/>
          <a:solidFill>
            <a:srgbClr val="EDEDED"/>
          </a:solidFill>
        </p:spPr>
      </p:pic>
      <p:pic>
        <p:nvPicPr>
          <p:cNvPr id="1125" name="그림 6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1381125"/>
            <a:ext cx="4085590" cy="1243330"/>
          </a:xfrm>
          <a:prstGeom prst="roundRect"/>
          <a:solidFill>
            <a:srgbClr val="EDEDED"/>
          </a:solidFill>
        </p:spPr>
      </p:pic>
      <p:sp>
        <p:nvSpPr>
          <p:cNvPr id="1126" name="텍스트 상자 69"/>
          <p:cNvSpPr txBox="1">
            <a:spLocks/>
          </p:cNvSpPr>
          <p:nvPr/>
        </p:nvSpPr>
        <p:spPr>
          <a:xfrm rot="0">
            <a:off x="1312545" y="2728595"/>
            <a:ext cx="4087495" cy="9518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Candy Cane 오브젝트의 위치와 회전 그리고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3769995"/>
            <a:ext cx="1419860" cy="1057275"/>
          </a:xfrm>
          <a:prstGeom prst="roundRect"/>
          <a:solidFill>
            <a:srgbClr val="EDEDED"/>
          </a:solidFill>
        </p:spPr>
      </p:pic>
      <p:pic>
        <p:nvPicPr>
          <p:cNvPr id="1128" name="그림 7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1315" y="3769995"/>
            <a:ext cx="2502535" cy="1064895"/>
          </a:xfrm>
          <a:prstGeom prst="roundRect"/>
          <a:solidFill>
            <a:srgbClr val="EDEDED"/>
          </a:solidFill>
        </p:spPr>
      </p:pic>
      <p:sp>
        <p:nvSpPr>
          <p:cNvPr id="1129" name="텍스트 상자 76"/>
          <p:cNvSpPr txBox="1">
            <a:spLocks/>
          </p:cNvSpPr>
          <p:nvPr/>
        </p:nvSpPr>
        <p:spPr>
          <a:xfrm rot="0">
            <a:off x="1306195" y="4994910"/>
            <a:ext cx="4087495" cy="12319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Model 폴더에 Candy Hat 오브젝트를 Penguin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0" name="그림 9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8815" y="1913890"/>
            <a:ext cx="1409700" cy="24511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