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21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2088951919961.png"></Relationship><Relationship Id="rId7" Type="http://schemas.openxmlformats.org/officeDocument/2006/relationships/image" Target="../media/fImage2669918941.png"></Relationship><Relationship Id="rId8" Type="http://schemas.openxmlformats.org/officeDocument/2006/relationships/image" Target="../media/fImage480851509169.png"></Relationship><Relationship Id="rId9" Type="http://schemas.openxmlformats.org/officeDocument/2006/relationships/image" Target="../media/fImage52601525724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image" Target="../media/fImage136652142391.png"></Relationship><Relationship Id="rId7" Type="http://schemas.openxmlformats.org/officeDocument/2006/relationships/image" Target="../media/fImage11845223292.png"></Relationship><Relationship Id="rId9" Type="http://schemas.openxmlformats.org/officeDocument/2006/relationships/image" Target="../media/fImage73831531478.png"></Relationship><Relationship Id="rId10" Type="http://schemas.openxmlformats.org/officeDocument/2006/relationships/image" Target="../media/fImage52101549358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6" Type="http://schemas.openxmlformats.org/officeDocument/2006/relationships/image" Target="../media/fImage112872242382.png"></Relationship><Relationship Id="rId8" Type="http://schemas.openxmlformats.org/officeDocument/2006/relationships/image" Target="../media/fImage1733661538467.png"></Relationship><Relationship Id="rId9" Type="http://schemas.openxmlformats.org/officeDocument/2006/relationships/image" Target="../media/fImage52331576334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4" Type="http://schemas.openxmlformats.org/officeDocument/2006/relationships/image" Target="../media/fImage40062026334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7914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82875"/>
            <a:ext cx="41497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StoneMonster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 descr="C:/Users/Admin1/AppData/Roaming/PolarisOffice/ETemp/11968_23123384/fImage12394608467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299210"/>
            <a:ext cx="2814955" cy="1429385"/>
          </a:xfrm>
          <a:prstGeom prst="roundRect"/>
          <a:solidFill>
            <a:srgbClr val="EDEDED"/>
          </a:solidFill>
        </p:spPr>
      </p:pic>
      <p:pic>
        <p:nvPicPr>
          <p:cNvPr id="37" name="그림 11" descr="C:/Users/Admin1/AppData/Roaming/PolarisOffice/ETemp/11968_23123384/fImage6508616334.png"/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115" y="3860165"/>
            <a:ext cx="2813050" cy="1266825"/>
          </a:xfrm>
          <a:prstGeom prst="roundRect"/>
          <a:solidFill>
            <a:srgbClr val="EDEDED"/>
          </a:solidFill>
        </p:spPr>
      </p:pic>
      <p:pic>
        <p:nvPicPr>
          <p:cNvPr id="40" name="그림 19" descr="C:/Users/Admin1/AppData/Roaming/PolarisOffice/ETemp/11968_23123384/fImage12851659169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297305"/>
            <a:ext cx="4139565" cy="1280795"/>
          </a:xfrm>
          <a:prstGeom prst="roundRect"/>
          <a:solidFill>
            <a:srgbClr val="EDEDED"/>
          </a:solidFill>
        </p:spPr>
      </p:pic>
      <p:pic>
        <p:nvPicPr>
          <p:cNvPr id="42" name="그림 26" descr="C:/Users/Admin1/AppData/Roaming/PolarisOffice/ETemp/11968_23123384/fImage2177681478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11968_23123384/fImage383514641.png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575435"/>
            <a:ext cx="1187450" cy="883920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11968_23123384/fImage45811478467.png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957320"/>
            <a:ext cx="1181100" cy="1042035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77745" y="4511675"/>
            <a:ext cx="450850" cy="3295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7" descr="C:/Users/Admin1/AppData/Roaming/PolarisOffice/ETemp/11968_23123384/fImage45811486334.png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75710"/>
            <a:ext cx="2945130" cy="1360170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416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 descr="C:/Users/Admin1/AppData/Roaming/PolarisOffice/ETemp/5800_7652896/fImage12527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56355"/>
            <a:ext cx="4110355" cy="158623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2120" y="5537835"/>
            <a:ext cx="41179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4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15085"/>
            <a:ext cx="2586990" cy="3267075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9715" y="1890395"/>
            <a:ext cx="1317625" cy="2120265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17625"/>
            <a:ext cx="2594610" cy="29476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5640" y="1711960"/>
            <a:ext cx="1391285" cy="216217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 rot="0">
            <a:off x="6823710" y="4424045"/>
            <a:ext cx="41332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UI에 Image를 Navigation 하위 오브젝트에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Image의 이름을 Border로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00650"/>
            <a:ext cx="4047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오브젝트와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22070"/>
            <a:ext cx="4057650" cy="176276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21435"/>
            <a:ext cx="3883025" cy="2153920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57600"/>
            <a:ext cx="3865245" cy="113157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33235" y="4919345"/>
            <a:ext cx="3883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3180" y="3333750"/>
            <a:ext cx="4065905" cy="176276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080375" y="1720850"/>
            <a:ext cx="2544445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351915"/>
            <a:ext cx="440563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393565"/>
            <a:ext cx="4407535" cy="17564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355090"/>
            <a:ext cx="441833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 descr="C:/Users/Admin1/AppData/Roaming/PolarisOffice/ETemp/11968_23123384/fImage8382821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414270"/>
            <a:ext cx="4408170" cy="1812290"/>
          </a:xfrm>
          <a:prstGeom prst="roundRect"/>
          <a:solidFill>
            <a:srgbClr val="EDEDED"/>
          </a:solidFill>
        </p:spPr>
      </p:pic>
      <p:pic>
        <p:nvPicPr>
          <p:cNvPr id="7" name="그림 26" descr="C:/Users/Admin1/AppData/Roaming/PolarisOffice/ETemp/11968_23123384/fImage3204422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260600"/>
            <a:ext cx="1951355" cy="1577340"/>
          </a:xfrm>
          <a:prstGeom prst="roundRect"/>
          <a:solidFill>
            <a:srgbClr val="EDEDED"/>
          </a:solidFill>
        </p:spPr>
      </p:pic>
      <p:pic>
        <p:nvPicPr>
          <p:cNvPr id="8" name="그림 27" descr="C:/Users/Admin1/AppData/Roaming/PolarisOffice/ETemp/11968_23123384/fImage4264221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249170"/>
            <a:ext cx="1962785" cy="1588770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4114165"/>
            <a:ext cx="442341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8720" y="1494155"/>
            <a:ext cx="419100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 rot="0">
            <a:off x="6845935" y="4255770"/>
            <a:ext cx="41167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 descr="C:/Users/Admin1/AppData/Roaming/PolarisOffice/ETemp/11968_23123384/fImage5715116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8245" y="2314575"/>
            <a:ext cx="4182745" cy="3030855"/>
          </a:xfrm>
          <a:prstGeom prst="roundRect"/>
          <a:solidFill>
            <a:srgbClr val="EDEDED"/>
          </a:solidFill>
        </p:spPr>
      </p:pic>
      <p:pic>
        <p:nvPicPr>
          <p:cNvPr id="8" name="그림 42" descr="C:/Users/Admin1/AppData/Roaming/PolarisOffice/ETemp/11968_23123384/fImage15091168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 descr="C:/Users/Admin1/AppData/Roaming/PolarisOffice/ETemp/11968_23123384/fImage216617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290570"/>
            <a:ext cx="719455" cy="74612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09570"/>
            <a:ext cx="8890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 descr="C:/Users/Admin1/AppData/Roaming/PolarisOffice/ETemp/11968_23123384/fImage5260151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194810"/>
            <a:ext cx="41294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935" y="3919855"/>
            <a:ext cx="411226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68" descr="C:/Users/Admin1/AppData/Roaming/PolarisOffice/ETemp/11968_23123384/fImage208895191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145" y="2790825"/>
            <a:ext cx="4079240" cy="1276985"/>
          </a:xfrm>
          <a:prstGeom prst="roundRect"/>
          <a:solidFill>
            <a:srgbClr val="EDEDED"/>
          </a:solidFill>
        </p:spPr>
      </p:pic>
      <p:pic>
        <p:nvPicPr>
          <p:cNvPr id="20" name="그림 9" descr="C:/Users/Admin1/AppData/Roaming/PolarisOffice/ETemp/11968_23123384/fImage26699189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80490"/>
            <a:ext cx="2733040" cy="1201420"/>
          </a:xfrm>
          <a:prstGeom prst="roundRect"/>
          <a:solidFill>
            <a:srgbClr val="EDEDED"/>
          </a:solidFill>
        </p:spPr>
      </p:pic>
      <p:pic>
        <p:nvPicPr>
          <p:cNvPr id="21" name="그림 12" descr="C:/Users/Admin1/AppData/Roaming/PolarisOffice/ETemp/11968_23123384/fImage48085150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1400175"/>
            <a:ext cx="4115435" cy="2391410"/>
          </a:xfrm>
          <a:prstGeom prst="roundRect"/>
          <a:solidFill>
            <a:srgbClr val="EDEDED"/>
          </a:solidFill>
        </p:spPr>
      </p:pic>
      <p:pic>
        <p:nvPicPr>
          <p:cNvPr id="22" name="그림 18" descr="C:/Users/Admin1/AppData/Roaming/PolarisOffice/ETemp/11968_23123384/fImage5260152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381125"/>
            <a:ext cx="1210310" cy="121983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505700" y="2314575"/>
            <a:ext cx="810260" cy="191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>
            <a:off x="7505700" y="2076450"/>
            <a:ext cx="2743835" cy="210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609340"/>
            <a:ext cx="41103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56665" y="2760345"/>
            <a:ext cx="4137025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94" descr="C:/Users/Admin1/AppData/Roaming/PolarisOffice/ETemp/11968_23123384/fImage1366521423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1485900"/>
            <a:ext cx="4134485" cy="2010410"/>
          </a:xfrm>
          <a:prstGeom prst="rect"/>
          <a:noFill/>
        </p:spPr>
      </p:pic>
      <p:pic>
        <p:nvPicPr>
          <p:cNvPr id="27" name="그림 5" descr="C:/Users/Admin1/AppData/Roaming/PolarisOffice/ETemp/11968_23123384/fImage1184522329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6190" y="4124325"/>
            <a:ext cx="4130040" cy="1325245"/>
          </a:xfrm>
          <a:prstGeom prst="roundRect"/>
          <a:solidFill>
            <a:srgbClr val="EDEDED"/>
          </a:solidFill>
        </p:spPr>
      </p:pic>
      <p:sp>
        <p:nvSpPr>
          <p:cNvPr id="28" name="텍스트 상자 6"/>
          <p:cNvSpPr txBox="1">
            <a:spLocks/>
          </p:cNvSpPr>
          <p:nvPr/>
        </p:nvSpPr>
        <p:spPr>
          <a:xfrm rot="0">
            <a:off x="1263015" y="5530215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1" descr="C:/Users/Admin1/AppData/Roaming/PolarisOffice/ETemp/11968_23123384/fImage7383153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6975" y="1485900"/>
            <a:ext cx="2915285" cy="1191260"/>
          </a:xfrm>
          <a:prstGeom prst="roundRect"/>
          <a:solidFill>
            <a:srgbClr val="EDEDED"/>
          </a:solidFill>
        </p:spPr>
      </p:pic>
      <p:pic>
        <p:nvPicPr>
          <p:cNvPr id="30" name="그림 26" descr="C:/Users/Admin1/AppData/Roaming/PolarisOffice/ETemp/11968_23123384/fImage5210154935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85900"/>
            <a:ext cx="1124585" cy="118046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800225" y="2200275"/>
            <a:ext cx="347726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47775" y="140716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3028950"/>
            <a:ext cx="4141470" cy="31394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11968_231233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476500"/>
            <a:ext cx="4154170" cy="2343785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228725" y="4972685"/>
            <a:ext cx="41630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 descr="C:/Users/Admin1/AppData/Roaming/PolarisOffice/ETemp/11968_23123384/fImage64702164604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409700"/>
            <a:ext cx="4141470" cy="1429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340860" y="447040"/>
            <a:ext cx="3513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64590" y="4516120"/>
            <a:ext cx="42138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</a:t>
            </a:r>
            <a:r>
              <a:rPr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07" descr="C:/Users/Admin1/AppData/Roaming/PolarisOffice/ETemp/5800_7652896/fImage663822015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7995" y="1445895"/>
            <a:ext cx="2771140" cy="89281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07835" y="2461260"/>
            <a:ext cx="4051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3" descr="C:/Users/Admin1/AppData/Roaming/PolarisOffice/ETemp/5800_7652896/fImage11287224238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558540"/>
            <a:ext cx="4034155" cy="166370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 rot="0">
            <a:off x="6813550" y="5314315"/>
            <a:ext cx="4045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4" descr="C:/Users/Admin1/AppData/Roaming/PolarisOffice/ETemp/5800_7652896/fImage173366153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9510" y="1454785"/>
            <a:ext cx="4236085" cy="2910205"/>
          </a:xfrm>
          <a:prstGeom prst="rect"/>
          <a:noFill/>
        </p:spPr>
      </p:pic>
      <p:pic>
        <p:nvPicPr>
          <p:cNvPr id="17" name="그림 10" descr="C:/Users/Admin1/AppData/Roaming/PolarisOffice/ETemp/5800_7652896/fImage5233157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445895"/>
            <a:ext cx="1106170" cy="89281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412355" y="2095500"/>
            <a:ext cx="3369310" cy="1651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79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8671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23975" y="4424680"/>
            <a:ext cx="40735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39770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5880" y="1297305"/>
            <a:ext cx="2489200" cy="2975610"/>
          </a:xfrm>
          <a:prstGeom prst="roundRect"/>
          <a:solidFill>
            <a:srgbClr val="EDEDED"/>
          </a:solidFill>
        </p:spPr>
      </p:pic>
      <p:pic>
        <p:nvPicPr>
          <p:cNvPr id="38" name="그림 7" descr="C:/Users/Admin1/AppData/Roaming/PolarisOffice/ETemp/5800_7652896/fImage421642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97305"/>
            <a:ext cx="3966210" cy="2894965"/>
          </a:xfrm>
          <a:prstGeom prst="roundRect"/>
          <a:solidFill>
            <a:srgbClr val="EDEDED"/>
          </a:solidFill>
        </p:spPr>
      </p:pic>
      <p:pic>
        <p:nvPicPr>
          <p:cNvPr id="39" name="그림 10" descr="C:/Users/Admin1/AppData/Roaming/PolarisOffice/ETemp/5800_7652896/fImage400620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304030"/>
            <a:ext cx="3966210" cy="897890"/>
          </a:xfrm>
          <a:prstGeom prst="roundRect"/>
          <a:solidFill>
            <a:srgbClr val="EDEDED"/>
          </a:solidFill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9875" y="1783715"/>
            <a:ext cx="1306830" cy="1992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