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914" r:id="rId12"/>
  </p:sldMasterIdLst>
  <p:notesMasterIdLst>
    <p:notesMasterId r:id="rId14"/>
  </p:notesMasterIdLst>
  <p:sldIdLst>
    <p:sldId id="287" r:id="rId16"/>
    <p:sldId id="294" r:id="rId17"/>
    <p:sldId id="295" r:id="rId18"/>
    <p:sldId id="296" r:id="rId19"/>
    <p:sldId id="299" r:id="rId20"/>
    <p:sldId id="300" r:id="rId21"/>
    <p:sldId id="302" r:id="rId22"/>
    <p:sldId id="301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slide" Target="../slides/slide10.xml"></Relationship><Relationship Id="rId2" Type="http://schemas.openxmlformats.org/officeDocument/2006/relationships/notesMaster" Target="../notesMasters/notesMaster1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slide" Target="../slides/slide9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5785" r:id="rId1"/>
    <p:sldLayoutId id="2147485786" r:id="rId2"/>
    <p:sldLayoutId id="2147485787" r:id="rId3"/>
    <p:sldLayoutId id="2147485788" r:id="rId4"/>
    <p:sldLayoutId id="2147485789" r:id="rId5"/>
    <p:sldLayoutId id="2147485790" r:id="rId6"/>
    <p:sldLayoutId id="2147485791" r:id="rId7"/>
    <p:sldLayoutId id="2147485792" r:id="rId8"/>
    <p:sldLayoutId id="2147485793" r:id="rId9"/>
    <p:sldLayoutId id="2147485794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23" Type="http://schemas.openxmlformats.org/officeDocument/2006/relationships/image" Target="../media/fImage1210014041.png"></Relationship><Relationship Id="rId24" Type="http://schemas.openxmlformats.org/officeDocument/2006/relationships/image" Target="../media/fImage44381418467.png"></Relationship><Relationship Id="rId25" Type="http://schemas.openxmlformats.org/officeDocument/2006/relationships/image" Target="../media/fImage126701426334.png"></Relationship><Relationship Id="rId26" Type="http://schemas.openxmlformats.org/officeDocument/2006/relationships/image" Target="../media/fImage128231436500.png"></Relationship><Relationship Id="rId27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40922351478.png"></Relationship><Relationship Id="rId3" Type="http://schemas.openxmlformats.org/officeDocument/2006/relationships/image" Target="../media/fImage77552369358.png"></Relationship><Relationship Id="rId4" Type="http://schemas.openxmlformats.org/officeDocument/2006/relationships/image" Target="../media/fImage123502406962.png"></Relationship><Relationship Id="rId5" Type="http://schemas.openxmlformats.org/officeDocument/2006/relationships/image" Target="../media/fImage30172454464.png"></Relationship><Relationship Id="rId6" Type="http://schemas.openxmlformats.org/officeDocument/2006/relationships/image" Target="../media/fImage55662465705.png"></Relationship><Relationship Id="rId7" Type="http://schemas.openxmlformats.org/officeDocument/2006/relationships/image" Target="../media/fImage103402478145.png"></Relationship><Relationship Id="rId8" Type="http://schemas.openxmlformats.org/officeDocument/2006/relationships/notesSlide" Target="../notesSlides/notesSlide10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65692673281.png"></Relationship><Relationship Id="rId3" Type="http://schemas.openxmlformats.org/officeDocument/2006/relationships/image" Target="../media/fImage65032686827.png"></Relationship><Relationship Id="rId4" Type="http://schemas.openxmlformats.org/officeDocument/2006/relationships/image" Target="../media/fImage66302699961.png"></Relationship><Relationship Id="rId5" Type="http://schemas.openxmlformats.org/officeDocument/2006/relationships/image" Target="../media/fImage11949271491.png"></Relationship><Relationship Id="rId6" Type="http://schemas.openxmlformats.org/officeDocument/2006/relationships/image" Target="../media/fImage113632722995.png"></Relationship><Relationship Id="rId7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115991459169.png"></Relationship><Relationship Id="rId9" Type="http://schemas.openxmlformats.org/officeDocument/2006/relationships/image" Target="../media/fImage49471465724.png"></Relationship><Relationship Id="rId10" Type="http://schemas.openxmlformats.org/officeDocument/2006/relationships/image" Target="../media/fImage124061471478.png"></Relationship><Relationship Id="rId11" Type="http://schemas.openxmlformats.org/officeDocument/2006/relationships/image" Target="../media/fImage151321489358.png"></Relationship><Relationship Id="rId12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3" Type="http://schemas.openxmlformats.org/officeDocument/2006/relationships/image" Target="../media/fImage56061526962.png"></Relationship><Relationship Id="rId14" Type="http://schemas.openxmlformats.org/officeDocument/2006/relationships/image" Target="../media/fImage2437361564464.png"></Relationship><Relationship Id="rId15" Type="http://schemas.openxmlformats.org/officeDocument/2006/relationships/image" Target="../media/fImage50281695705.jpeg"></Relationship><Relationship Id="rId16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6" Type="http://schemas.openxmlformats.org/officeDocument/2006/relationships/notesSlide" Target="../notesSlides/notesSlide4.xml"></Relationship><Relationship Id="rId12" Type="http://schemas.openxmlformats.org/officeDocument/2006/relationships/image" Target="../media/fImage159781728145.png"></Relationship><Relationship Id="rId13" Type="http://schemas.openxmlformats.org/officeDocument/2006/relationships/image" Target="../media/fImage55181733281.png"></Relationship><Relationship Id="rId14" Type="http://schemas.openxmlformats.org/officeDocument/2006/relationships/image" Target="../media/fImage159531766827.png"></Relationship><Relationship Id="rId15" Type="http://schemas.openxmlformats.org/officeDocument/2006/relationships/image" Target="../media/fImage57921779961.png"></Relationship><Relationship Id="rId16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9" Type="http://schemas.openxmlformats.org/officeDocument/2006/relationships/image" Target="../media/fImage17081178491.png"></Relationship><Relationship Id="rId10" Type="http://schemas.openxmlformats.org/officeDocument/2006/relationships/image" Target="../media/fImage57921792995.png"></Relationship><Relationship Id="rId11" Type="http://schemas.openxmlformats.org/officeDocument/2006/relationships/image" Target="../media/fImage123201821942.png"></Relationship><Relationship Id="rId12" Type="http://schemas.openxmlformats.org/officeDocument/2006/relationships/image" Target="../media/fImage211388841.png"></Relationship><Relationship Id="rId13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237721758467.png"></Relationship><Relationship Id="rId3" Type="http://schemas.openxmlformats.org/officeDocument/2006/relationships/image" Target="../media/fImage171621766334.png"></Relationship><Relationship Id="rId4" Type="http://schemas.openxmlformats.org/officeDocument/2006/relationships/image" Target="../media/fImage191381806500.png"></Relationship><Relationship Id="rId5" Type="http://schemas.openxmlformats.org/officeDocument/2006/relationships/image" Target="../media/fImage88341829169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26082075724.png"></Relationship><Relationship Id="rId3" Type="http://schemas.openxmlformats.org/officeDocument/2006/relationships/image" Target="../media/fImage126632081478.png"></Relationship><Relationship Id="rId4" Type="http://schemas.openxmlformats.org/officeDocument/2006/relationships/image" Target="../media/fImage124372099358.png"></Relationship><Relationship Id="rId5" Type="http://schemas.openxmlformats.org/officeDocument/2006/relationships/image" Target="../media/fImage102612166962.png"></Relationship><Relationship Id="rId6" Type="http://schemas.openxmlformats.org/officeDocument/2006/relationships/image" Target="../media/fImage73322214464.png"></Relationship><Relationship Id="rId7" Type="http://schemas.openxmlformats.org/officeDocument/2006/relationships/image" Target="../media/fImage73322235705.png"></Relationship><Relationship Id="rId8" Type="http://schemas.openxmlformats.org/officeDocument/2006/relationships/image" Target="../media/fImage73322248145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40802013281.png"></Relationship><Relationship Id="rId3" Type="http://schemas.openxmlformats.org/officeDocument/2006/relationships/image" Target="../media/fImage38912026827.png"></Relationship><Relationship Id="rId4" Type="http://schemas.openxmlformats.org/officeDocument/2006/relationships/image" Target="../media/fImage37792039961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image" Target="../media/fImage850613041.png"></Relationship><Relationship Id="rId7" Type="http://schemas.openxmlformats.org/officeDocument/2006/relationships/image" Target="../media/fImage77321318467.png"></Relationship><Relationship Id="rId8" Type="http://schemas.openxmlformats.org/officeDocument/2006/relationships/image" Target="../media/fImage21801336334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39392206500.png"></Relationship><Relationship Id="rId3" Type="http://schemas.openxmlformats.org/officeDocument/2006/relationships/image" Target="../media/fImage35432219169.png"></Relationship><Relationship Id="rId4" Type="http://schemas.openxmlformats.org/officeDocument/2006/relationships/image" Target="../media/fImage117502235724.png"></Relationship><Relationship Id="rId5" Type="http://schemas.openxmlformats.org/officeDocument/2006/relationships/notesSlide" Target="../notesSlides/notesSlide9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09" name="텍스트 상자 11"/>
          <p:cNvSpPr txBox="1">
            <a:spLocks/>
          </p:cNvSpPr>
          <p:nvPr/>
        </p:nvSpPr>
        <p:spPr>
          <a:xfrm rot="0">
            <a:off x="6824980" y="3078480"/>
            <a:ext cx="41649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Spot Light의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4" name="텍스트 상자 56"/>
          <p:cNvSpPr txBox="1">
            <a:spLocks/>
          </p:cNvSpPr>
          <p:nvPr/>
        </p:nvSpPr>
        <p:spPr>
          <a:xfrm rot="0">
            <a:off x="1405255" y="5524500"/>
            <a:ext cx="39408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lang="ko-KR" sz="1800">
                <a:latin typeface="맑은 고딕" charset="0"/>
                <a:ea typeface="맑은 고딕" charset="0"/>
              </a:rPr>
              <a:t>첫 번째로 </a:t>
            </a:r>
            <a:r>
              <a:rPr lang="ko-KR" sz="1800">
                <a:latin typeface="맑은 고딕" charset="0"/>
                <a:ea typeface="맑은 고딕" charset="0"/>
              </a:rPr>
              <a:t>Light에서 Spotlight를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2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5255" y="1421765"/>
            <a:ext cx="2560955" cy="3916045"/>
          </a:xfrm>
          <a:prstGeom prst="roundRect"/>
          <a:solidFill>
            <a:srgbClr val="EDEDED"/>
          </a:solidFill>
        </p:spPr>
      </p:pic>
      <p:pic>
        <p:nvPicPr>
          <p:cNvPr id="1134" name="그림 5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4965" y="2543810"/>
            <a:ext cx="1181100" cy="1679575"/>
          </a:xfrm>
          <a:prstGeom prst="roundRect"/>
          <a:solidFill>
            <a:srgbClr val="EDEDED"/>
          </a:solidFill>
        </p:spPr>
      </p:pic>
      <p:pic>
        <p:nvPicPr>
          <p:cNvPr id="1135" name="그림 8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21765"/>
            <a:ext cx="4157345" cy="1555115"/>
          </a:xfrm>
          <a:prstGeom prst="roundRect"/>
          <a:solidFill>
            <a:srgbClr val="EDEDED"/>
          </a:solidFill>
        </p:spPr>
      </p:pic>
      <p:pic>
        <p:nvPicPr>
          <p:cNvPr id="1136" name="그림 11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898900"/>
            <a:ext cx="4164330" cy="1505585"/>
          </a:xfrm>
          <a:prstGeom prst="roundRect"/>
          <a:solidFill>
            <a:srgbClr val="EDEDED"/>
          </a:solidFill>
        </p:spPr>
      </p:pic>
      <p:sp>
        <p:nvSpPr>
          <p:cNvPr id="1137" name="텍스트 상자 14"/>
          <p:cNvSpPr txBox="1">
            <a:spLocks/>
          </p:cNvSpPr>
          <p:nvPr/>
        </p:nvSpPr>
        <p:spPr>
          <a:xfrm rot="0">
            <a:off x="6816725" y="5519420"/>
            <a:ext cx="41700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Main Camera의 위치와 회전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2627630"/>
            <a:ext cx="4058920" cy="124777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Light Manager 오브젝트에 있는 Light Manager 스크립트에 Direction Light와 Spot Light 그리고 Point Light를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22" descr="C:/Users/Admin1/AppData/Roaming/PolarisOffice/ETemp/7736_6598648/fImage14092235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99360" y="1356995"/>
            <a:ext cx="2889250" cy="1091565"/>
          </a:xfrm>
          <a:prstGeom prst="roundRect"/>
          <a:solidFill>
            <a:srgbClr val="EDEDED"/>
          </a:solidFill>
        </p:spPr>
      </p:pic>
      <p:pic>
        <p:nvPicPr>
          <p:cNvPr id="1181" name="그림 25" descr="C:/Users/Admin1/AppData/Roaming/PolarisOffice/ETemp/7736_6598648/fImage7755236935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865" y="1356995"/>
            <a:ext cx="1054735" cy="1099820"/>
          </a:xfrm>
          <a:prstGeom prst="roundRect"/>
          <a:solidFill>
            <a:srgbClr val="EDEDED"/>
          </a:solidFill>
        </p:spPr>
      </p:pic>
      <p:cxnSp>
        <p:nvCxnSpPr>
          <p:cNvPr id="1182" name="도형 28"/>
          <p:cNvCxnSpPr/>
          <p:nvPr/>
        </p:nvCxnSpPr>
        <p:spPr>
          <a:xfrm rot="0">
            <a:off x="2309495" y="1626235"/>
            <a:ext cx="3001645" cy="43307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도형 29"/>
          <p:cNvCxnSpPr/>
          <p:nvPr/>
        </p:nvCxnSpPr>
        <p:spPr>
          <a:xfrm rot="0">
            <a:off x="2075815" y="1729740"/>
            <a:ext cx="3235325" cy="4591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도형 30"/>
          <p:cNvCxnSpPr/>
          <p:nvPr/>
        </p:nvCxnSpPr>
        <p:spPr>
          <a:xfrm rot="0">
            <a:off x="2110105" y="1851025"/>
            <a:ext cx="3201035" cy="48450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5" name="그림 31" descr="C:/Users/Admin1/AppData/Roaming/PolarisOffice/ETemp/7736_6598648/fImage12350240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3961130"/>
            <a:ext cx="4063365" cy="1471295"/>
          </a:xfrm>
          <a:prstGeom prst="roundRect"/>
          <a:solidFill>
            <a:srgbClr val="EDEDED"/>
          </a:solidFill>
        </p:spPr>
      </p:pic>
      <p:sp>
        <p:nvSpPr>
          <p:cNvPr id="1186" name="텍스트 상자 35"/>
          <p:cNvSpPr txBox="1">
            <a:spLocks/>
          </p:cNvSpPr>
          <p:nvPr/>
        </p:nvSpPr>
        <p:spPr>
          <a:xfrm rot="0">
            <a:off x="1333500" y="5579745"/>
            <a:ext cx="4058920" cy="648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Light Manager의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37" descr="C:/Users/Admin1/AppData/Roaming/PolarisOffice/ETemp/7736_6598648/fImage3017245446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1350" y="1362075"/>
            <a:ext cx="2820670" cy="1276350"/>
          </a:xfrm>
          <a:prstGeom prst="roundRect"/>
          <a:solidFill>
            <a:srgbClr val="EDEDED"/>
          </a:solidFill>
        </p:spPr>
      </p:pic>
      <p:pic>
        <p:nvPicPr>
          <p:cNvPr id="1188" name="그림 38" descr="C:/Users/Admin1/AppData/Roaming/PolarisOffice/ETemp/7736_6598648/fImage55662465705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69605" y="2836545"/>
            <a:ext cx="2801620" cy="1280795"/>
          </a:xfrm>
          <a:prstGeom prst="roundRect"/>
          <a:solidFill>
            <a:srgbClr val="EDEDED"/>
          </a:solidFill>
        </p:spPr>
      </p:pic>
      <p:pic>
        <p:nvPicPr>
          <p:cNvPr id="1189" name="그림 39" descr="C:/Users/Admin1/AppData/Roaming/PolarisOffice/ETemp/7736_6598648/fImage103402478145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5455" y="1356995"/>
            <a:ext cx="1297940" cy="2752090"/>
          </a:xfrm>
          <a:prstGeom prst="roundRect"/>
          <a:solidFill>
            <a:srgbClr val="EDEDED"/>
          </a:solidFill>
        </p:spPr>
      </p:pic>
      <p:cxnSp>
        <p:nvCxnSpPr>
          <p:cNvPr id="1190" name="도형 42"/>
          <p:cNvCxnSpPr/>
          <p:nvPr/>
        </p:nvCxnSpPr>
        <p:spPr>
          <a:xfrm rot="0" flipV="1">
            <a:off x="7688580" y="3615055"/>
            <a:ext cx="1367155" cy="381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1" name="텍스트 상자 43"/>
          <p:cNvSpPr txBox="1">
            <a:spLocks/>
          </p:cNvSpPr>
          <p:nvPr/>
        </p:nvSpPr>
        <p:spPr>
          <a:xfrm rot="0">
            <a:off x="6819900" y="4199255"/>
            <a:ext cx="425132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sz="1800">
                <a:latin typeface="맑은 고딕" charset="0"/>
                <a:ea typeface="맑은 고딕" charset="0"/>
              </a:rPr>
              <a:t> 그다음으로 </a:t>
            </a:r>
            <a:r>
              <a:rPr lang="ko-KR" sz="1800">
                <a:latin typeface="맑은 고딕" charset="0"/>
                <a:ea typeface="맑은 고딕" charset="0"/>
              </a:rPr>
              <a:t>Direction</a:t>
            </a:r>
            <a:r>
              <a:rPr sz="1800">
                <a:latin typeface="맑은 고딕" charset="0"/>
                <a:ea typeface="맑은 고딕" charset="0"/>
              </a:rPr>
              <a:t> Button과 </a:t>
            </a:r>
            <a:r>
              <a:rPr sz="1800">
                <a:latin typeface="맑은 고딕" charset="0"/>
                <a:ea typeface="맑은 고딕" charset="0"/>
              </a:rPr>
              <a:t>Spot</a:t>
            </a:r>
            <a:r>
              <a:rPr sz="1800">
                <a:latin typeface="맑은 고딕" charset="0"/>
                <a:ea typeface="맑은 고딕" charset="0"/>
              </a:rPr>
              <a:t> Button 그리고 </a:t>
            </a:r>
            <a:r>
              <a:rPr sz="1800">
                <a:latin typeface="맑은 고딕" charset="0"/>
                <a:ea typeface="맑은 고딕" charset="0"/>
              </a:rPr>
              <a:t>Point Button</a:t>
            </a:r>
            <a:r>
              <a:rPr sz="1800">
                <a:latin typeface="맑은 고딕" charset="0"/>
                <a:ea typeface="맑은 고딕" charset="0"/>
              </a:rPr>
              <a:t>의 On Click( )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각각의 버튼에 있는 On Click( ) 함수에 </a:t>
            </a:r>
            <a:r>
              <a:rPr lang="ko-KR"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91355" y="318770"/>
            <a:ext cx="32150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86" name="Rect 0"/>
          <p:cNvSpPr txBox="1">
            <a:spLocks/>
          </p:cNvSpPr>
          <p:nvPr/>
        </p:nvSpPr>
        <p:spPr>
          <a:xfrm rot="0">
            <a:off x="1333500" y="4541520"/>
            <a:ext cx="4058920" cy="168656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Light</a:t>
            </a:r>
            <a:r>
              <a:rPr sz="1800">
                <a:latin typeface="맑은 고딕" charset="0"/>
                <a:ea typeface="맑은 고딕" charset="0"/>
              </a:rPr>
              <a:t>Manager 스크립트에 있는 </a:t>
            </a:r>
            <a:r>
              <a:rPr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ightSetting</a:t>
            </a:r>
            <a:r>
              <a:rPr sz="1800">
                <a:latin typeface="맑은 고딕" charset="0"/>
                <a:ea typeface="맑은 고딕" charset="0"/>
              </a:rPr>
              <a:t>( ) 함수를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각각의 버튼에 원하는 </a:t>
            </a:r>
            <a:r>
              <a:rPr sz="1800">
                <a:latin typeface="맑은 고딕" charset="0"/>
                <a:ea typeface="맑은 고딕" charset="0"/>
              </a:rPr>
              <a:t>정</a:t>
            </a:r>
            <a:r>
              <a:rPr lang="ko-KR" sz="1800">
                <a:latin typeface="맑은 고딕" charset="0"/>
                <a:ea typeface="맑은 고딕" charset="0"/>
              </a:rPr>
              <a:t>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91" name="Rect 0"/>
          <p:cNvSpPr txBox="1">
            <a:spLocks/>
          </p:cNvSpPr>
          <p:nvPr/>
        </p:nvSpPr>
        <p:spPr>
          <a:xfrm rot="0">
            <a:off x="6828790" y="5582920"/>
            <a:ext cx="42513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Light에서 Light Probe Group을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2" name="그림 44" descr="C:/Users/Admin1/AppData/Roaming/PolarisOffice/ETemp/7736_6598648/fImage6569267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1364615"/>
            <a:ext cx="4056380" cy="910590"/>
          </a:xfrm>
          <a:prstGeom prst="roundRect"/>
          <a:solidFill>
            <a:srgbClr val="EDEDED"/>
          </a:solidFill>
        </p:spPr>
      </p:pic>
      <p:pic>
        <p:nvPicPr>
          <p:cNvPr id="1193" name="그림 45" descr="C:/Users/Admin1/AppData/Roaming/PolarisOffice/ETemp/7736_6598648/fImage65032686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1595" y="2397125"/>
            <a:ext cx="4057015" cy="898525"/>
          </a:xfrm>
          <a:prstGeom prst="roundRect"/>
          <a:solidFill>
            <a:srgbClr val="EDEDED"/>
          </a:solidFill>
        </p:spPr>
      </p:pic>
      <p:pic>
        <p:nvPicPr>
          <p:cNvPr id="1194" name="그림 46" descr="C:/Users/Admin1/AppData/Roaming/PolarisOffice/ETemp/7736_6598648/fImage6630269996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7310" y="3422015"/>
            <a:ext cx="4051935" cy="920115"/>
          </a:xfrm>
          <a:prstGeom prst="roundRect"/>
          <a:solidFill>
            <a:srgbClr val="EDEDED"/>
          </a:solidFill>
        </p:spPr>
      </p:pic>
      <p:pic>
        <p:nvPicPr>
          <p:cNvPr id="1195" name="그림 53" descr="C:/Users/Admin1/AppData/Roaming/PolarisOffice/ETemp/7736_6598648/fImage1194927149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57630"/>
            <a:ext cx="2500630" cy="4048760"/>
          </a:xfrm>
          <a:prstGeom prst="roundRect"/>
          <a:solidFill>
            <a:srgbClr val="EDEDED"/>
          </a:solidFill>
        </p:spPr>
      </p:pic>
      <p:pic>
        <p:nvPicPr>
          <p:cNvPr id="1196" name="그림 56" descr="C:/Users/Admin1/AppData/Roaming/PolarisOffice/ETemp/7736_6598648/fImage113632722995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05315" y="2294890"/>
            <a:ext cx="1572895" cy="2181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24375" y="328930"/>
            <a:ext cx="31553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376"/>
          <p:cNvSpPr txBox="1">
            <a:spLocks/>
          </p:cNvSpPr>
          <p:nvPr/>
        </p:nvSpPr>
        <p:spPr>
          <a:xfrm rot="0">
            <a:off x="1238885" y="5541010"/>
            <a:ext cx="40741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그런 다음 Light에 Point Light를 생성합니다.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5" name="텍스트 상자 381"/>
          <p:cNvSpPr txBox="1">
            <a:spLocks/>
          </p:cNvSpPr>
          <p:nvPr/>
        </p:nvSpPr>
        <p:spPr>
          <a:xfrm rot="0">
            <a:off x="6834505" y="2649855"/>
            <a:ext cx="4322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Point Light의 위치를 설정합니다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6" name="그림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0630" y="1263650"/>
            <a:ext cx="2735580" cy="4131945"/>
          </a:xfrm>
          <a:prstGeom prst="roundRect"/>
          <a:solidFill>
            <a:srgbClr val="EDEDED"/>
          </a:solidFill>
        </p:spPr>
      </p:pic>
      <p:pic>
        <p:nvPicPr>
          <p:cNvPr id="1137" name="그림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57980" y="2377440"/>
            <a:ext cx="1155065" cy="1912620"/>
          </a:xfrm>
          <a:prstGeom prst="roundRect"/>
          <a:solidFill>
            <a:srgbClr val="EDEDED"/>
          </a:solidFill>
        </p:spPr>
      </p:pic>
      <p:pic>
        <p:nvPicPr>
          <p:cNvPr id="1138" name="그림 2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255395"/>
            <a:ext cx="4326255" cy="1256030"/>
          </a:xfrm>
          <a:prstGeom prst="roundRect"/>
          <a:solidFill>
            <a:srgbClr val="EDEDED"/>
          </a:solidFill>
        </p:spPr>
      </p:pic>
      <p:pic>
        <p:nvPicPr>
          <p:cNvPr id="1139" name="그림 24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3466465"/>
            <a:ext cx="4327525" cy="1962785"/>
          </a:xfrm>
          <a:prstGeom prst="roundRect"/>
          <a:solidFill>
            <a:srgbClr val="EDEDED"/>
          </a:solidFill>
        </p:spPr>
      </p:pic>
      <p:sp>
        <p:nvSpPr>
          <p:cNvPr id="1140" name="텍스트 상자 27"/>
          <p:cNvSpPr txBox="1">
            <a:spLocks/>
          </p:cNvSpPr>
          <p:nvPr/>
        </p:nvSpPr>
        <p:spPr>
          <a:xfrm rot="0">
            <a:off x="6822440" y="5537835"/>
            <a:ext cx="43180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Spot Light의 Range와 Spot Angle 그리고 Color를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5527675" y="352425"/>
            <a:ext cx="11315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Light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6" name="텍스트 상자 36"/>
          <p:cNvSpPr txBox="1">
            <a:spLocks/>
          </p:cNvSpPr>
          <p:nvPr/>
        </p:nvSpPr>
        <p:spPr>
          <a:xfrm rot="0">
            <a:off x="1147445" y="2731135"/>
            <a:ext cx="422148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Directional Light : 월드 공간 내에서 지정된 방향으로 평행하게 발사하는 조명입니다.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2" name="텍스트 상자 7"/>
          <p:cNvSpPr txBox="1">
            <a:spLocks/>
          </p:cNvSpPr>
          <p:nvPr/>
        </p:nvSpPr>
        <p:spPr>
          <a:xfrm rot="0">
            <a:off x="6810375" y="5346700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Spot Light : 월드 공간 내에서 한 점에서 원뿔 형태로 발사하는 조명입니다.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3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6810" y="1230630"/>
            <a:ext cx="4224020" cy="1438275"/>
          </a:xfrm>
          <a:prstGeom prst="roundRect"/>
          <a:solidFill>
            <a:srgbClr val="EDEDED"/>
          </a:solidFill>
        </p:spPr>
      </p:pic>
      <p:pic>
        <p:nvPicPr>
          <p:cNvPr id="1145" name="그림 3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47445" y="3880485"/>
            <a:ext cx="4223385" cy="1356995"/>
          </a:xfrm>
          <a:prstGeom prst="rect"/>
          <a:noFill/>
        </p:spPr>
      </p:pic>
      <p:sp>
        <p:nvSpPr>
          <p:cNvPr id="1146" name="텍스트 상자 38"/>
          <p:cNvSpPr txBox="1">
            <a:spLocks/>
          </p:cNvSpPr>
          <p:nvPr/>
        </p:nvSpPr>
        <p:spPr>
          <a:xfrm rot="0">
            <a:off x="1139190" y="5343525"/>
            <a:ext cx="42316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Point Light : 월드 공간 내에서 한 점에 있으며, 모든 방향으로 균등하게 발사하는 조명입니다.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7" name="그림 4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6725" y="1238885"/>
            <a:ext cx="4131945" cy="3916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480560" y="327660"/>
            <a:ext cx="32264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16" name="Rect 0"/>
          <p:cNvSpPr txBox="1">
            <a:spLocks/>
          </p:cNvSpPr>
          <p:nvPr/>
        </p:nvSpPr>
        <p:spPr>
          <a:xfrm rot="0">
            <a:off x="6805295" y="5284470"/>
            <a:ext cx="43745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3D Object에서 Plane 오브젝트를 생성한 다음 Floor라는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1" name="텍스트 상자 21"/>
          <p:cNvSpPr txBox="1">
            <a:spLocks/>
          </p:cNvSpPr>
          <p:nvPr/>
        </p:nvSpPr>
        <p:spPr>
          <a:xfrm rot="0">
            <a:off x="1151890" y="5283835"/>
            <a:ext cx="42259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3D Object에 Capsule 오브젝트를 생성한 다음 Character라는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44" name="그림 48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63955" y="1180465"/>
            <a:ext cx="2651760" cy="4007485"/>
          </a:xfrm>
          <a:prstGeom prst="roundRect"/>
          <a:solidFill>
            <a:srgbClr val="EDEDED"/>
          </a:solidFill>
        </p:spPr>
      </p:pic>
      <p:pic>
        <p:nvPicPr>
          <p:cNvPr id="1145" name="그림 4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96690" y="2127885"/>
            <a:ext cx="1374140" cy="2103755"/>
          </a:xfrm>
          <a:prstGeom prst="roundRect"/>
          <a:solidFill>
            <a:srgbClr val="EDEDED"/>
          </a:solidFill>
        </p:spPr>
      </p:pic>
      <p:pic>
        <p:nvPicPr>
          <p:cNvPr id="1146" name="그림 53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295400"/>
            <a:ext cx="2777490" cy="3817620"/>
          </a:xfrm>
          <a:prstGeom prst="roundRect"/>
          <a:solidFill>
            <a:srgbClr val="EDEDED"/>
          </a:solidFill>
        </p:spPr>
      </p:pic>
      <p:pic>
        <p:nvPicPr>
          <p:cNvPr id="1147" name="그림 54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807575" y="2145030"/>
            <a:ext cx="1372235" cy="20783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00245" y="327660"/>
            <a:ext cx="31902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57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51455" y="1204595"/>
            <a:ext cx="2619375" cy="1106805"/>
          </a:xfrm>
          <a:prstGeom prst="roundRect"/>
          <a:solidFill>
            <a:srgbClr val="EDEDED"/>
          </a:solidFill>
        </p:spPr>
      </p:pic>
      <p:pic>
        <p:nvPicPr>
          <p:cNvPr id="1154" name="그림 6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8420" y="1205865"/>
            <a:ext cx="1290955" cy="1089025"/>
          </a:xfrm>
          <a:prstGeom prst="roundRect"/>
          <a:solidFill>
            <a:srgbClr val="EDEDED"/>
          </a:solidFill>
        </p:spPr>
      </p:pic>
      <p:cxnSp>
        <p:nvCxnSpPr>
          <p:cNvPr id="1155" name="도형 61"/>
          <p:cNvCxnSpPr/>
          <p:nvPr/>
        </p:nvCxnSpPr>
        <p:spPr>
          <a:xfrm rot="0" flipH="1">
            <a:off x="2028190" y="1845310"/>
            <a:ext cx="865505" cy="3663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6" name="텍스트 상자 62"/>
          <p:cNvSpPr txBox="1">
            <a:spLocks/>
          </p:cNvSpPr>
          <p:nvPr/>
        </p:nvSpPr>
        <p:spPr>
          <a:xfrm rot="0">
            <a:off x="1341755" y="2458720"/>
            <a:ext cx="4029075" cy="94170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Project 폴더에 있는 Texture 폴더에 Road 텍스처를 선택하고 Floor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7" name="그림 6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4135" y="3549650"/>
            <a:ext cx="4053205" cy="1754505"/>
          </a:xfrm>
          <a:prstGeom prst="roundRect"/>
          <a:solidFill>
            <a:srgbClr val="EDEDED"/>
          </a:solidFill>
        </p:spPr>
      </p:pic>
      <p:sp>
        <p:nvSpPr>
          <p:cNvPr id="1158" name="텍스트 상자 66"/>
          <p:cNvSpPr txBox="1">
            <a:spLocks/>
          </p:cNvSpPr>
          <p:nvPr/>
        </p:nvSpPr>
        <p:spPr>
          <a:xfrm rot="0">
            <a:off x="1322070" y="5481955"/>
            <a:ext cx="4029075" cy="7035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9" name="그림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6565" y="1198880"/>
            <a:ext cx="4022725" cy="3861435"/>
          </a:xfrm>
          <a:prstGeom prst="rect"/>
          <a:noFill/>
        </p:spPr>
      </p:pic>
      <p:sp>
        <p:nvSpPr>
          <p:cNvPr id="1160" name="텍스트 상자 4"/>
          <p:cNvSpPr txBox="1">
            <a:spLocks/>
          </p:cNvSpPr>
          <p:nvPr/>
        </p:nvSpPr>
        <p:spPr>
          <a:xfrm rot="0">
            <a:off x="6807835" y="5224780"/>
            <a:ext cx="4012565" cy="95948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Window에서 Rendering을 선택하고 Lighting Settings를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516245"/>
            <a:ext cx="4058285" cy="66802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Skybox Material에 Texture 폴더에 있는 Sky 텍스처를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25615" y="4152265"/>
            <a:ext cx="4012565" cy="2032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3게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Direction Light Button이라는 이름과 Spot Light Button이라는 이름 그리고 Point Light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1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4450" y="1280160"/>
            <a:ext cx="4048760" cy="2655570"/>
          </a:xfrm>
          <a:prstGeom prst="roundRect"/>
          <a:solidFill>
            <a:srgbClr val="EDEDED"/>
          </a:solidFill>
        </p:spPr>
      </p:pic>
      <p:pic>
        <p:nvPicPr>
          <p:cNvPr id="116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5560" y="4082415"/>
            <a:ext cx="4048760" cy="1280795"/>
          </a:xfrm>
          <a:prstGeom prst="roundRect"/>
          <a:solidFill>
            <a:srgbClr val="EDEDED"/>
          </a:solidFill>
        </p:spPr>
      </p:pic>
      <p:cxnSp>
        <p:nvCxnSpPr>
          <p:cNvPr id="1163" name="도형 14"/>
          <p:cNvCxnSpPr/>
          <p:nvPr/>
        </p:nvCxnSpPr>
        <p:spPr>
          <a:xfrm rot="0" flipV="1">
            <a:off x="3684270" y="1842135"/>
            <a:ext cx="1548765" cy="248285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4" name="그림 1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204595"/>
            <a:ext cx="2536825" cy="2766060"/>
          </a:xfrm>
          <a:prstGeom prst="roundRect"/>
          <a:solidFill>
            <a:srgbClr val="EDEDED"/>
          </a:solidFill>
        </p:spPr>
      </p:pic>
      <p:pic>
        <p:nvPicPr>
          <p:cNvPr id="1165" name="그림 2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9280" y="1673225"/>
            <a:ext cx="1355090" cy="18129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5282565"/>
            <a:ext cx="4058285" cy="90233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Light Button과 Spot Light Button 그리고 Point Light Button의 크기와 앵커를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0" name="Rect 0"/>
          <p:cNvSpPr txBox="1">
            <a:spLocks/>
          </p:cNvSpPr>
          <p:nvPr/>
        </p:nvSpPr>
        <p:spPr>
          <a:xfrm rot="0">
            <a:off x="6834505" y="3097530"/>
            <a:ext cx="4115435" cy="308737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Direction Light Button 하위 오브젝트에 있는 텍스트의 이름을 Direction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Spot Light Button 하위 오브젝트에 있는 텍스트의 이름을 Spot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Point Light Button 하위 오브젝트에 있는 텍스트의 이름을 Point Text로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1292860"/>
            <a:ext cx="4063365" cy="1146810"/>
          </a:xfrm>
          <a:prstGeom prst="roundRect"/>
          <a:solidFill>
            <a:srgbClr val="EDEDED"/>
          </a:solidFill>
        </p:spPr>
      </p:pic>
      <p:pic>
        <p:nvPicPr>
          <p:cNvPr id="1167" name="Picture 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3970655"/>
            <a:ext cx="4071620" cy="1141095"/>
          </a:xfrm>
          <a:prstGeom prst="roundRect"/>
          <a:solidFill>
            <a:srgbClr val="EDEDED"/>
          </a:solidFill>
        </p:spPr>
      </p:pic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2545" y="2632075"/>
            <a:ext cx="4076065" cy="1139825"/>
          </a:xfrm>
          <a:prstGeom prst="roundRect"/>
          <a:solidFill>
            <a:srgbClr val="EDEDED"/>
          </a:solidFill>
        </p:spPr>
      </p:pic>
      <p:pic>
        <p:nvPicPr>
          <p:cNvPr id="1169" name="그림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5615" y="1287780"/>
            <a:ext cx="1270635" cy="1653540"/>
          </a:xfrm>
          <a:prstGeom prst="roundRect"/>
          <a:solidFill>
            <a:srgbClr val="EDEDED"/>
          </a:solidFill>
        </p:spPr>
      </p:pic>
      <p:pic>
        <p:nvPicPr>
          <p:cNvPr id="1170" name="그림 5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4370" y="1297305"/>
            <a:ext cx="2655570" cy="493395"/>
          </a:xfrm>
          <a:prstGeom prst="roundRect"/>
          <a:solidFill>
            <a:srgbClr val="EDEDED"/>
          </a:solidFill>
        </p:spPr>
      </p:pic>
      <p:pic>
        <p:nvPicPr>
          <p:cNvPr id="1171" name="그림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6910" y="1879600"/>
            <a:ext cx="2661920" cy="493395"/>
          </a:xfrm>
          <a:prstGeom prst="roundRect"/>
          <a:solidFill>
            <a:srgbClr val="EDEDED"/>
          </a:solidFill>
        </p:spPr>
      </p:pic>
      <p:pic>
        <p:nvPicPr>
          <p:cNvPr id="1172" name="그림 6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99450" y="2453005"/>
            <a:ext cx="2659380" cy="4933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0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13180" y="4098290"/>
            <a:ext cx="4058285" cy="21386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Direction Text에는 Direction Light라는 텍스트로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Spot Text에는 Spot Light라는 텍스트로 변경하고 Point Text에는 Point Light라는 텍스트로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9" name="그림 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6195" y="1364615"/>
            <a:ext cx="4074160" cy="755015"/>
          </a:xfrm>
          <a:prstGeom prst="roundRect"/>
          <a:solidFill>
            <a:srgbClr val="EDEDED"/>
          </a:solidFill>
        </p:spPr>
      </p:pic>
      <p:pic>
        <p:nvPicPr>
          <p:cNvPr id="1170" name="그림 4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5085" y="2280920"/>
            <a:ext cx="4074160" cy="755650"/>
          </a:xfrm>
          <a:prstGeom prst="roundRect"/>
          <a:solidFill>
            <a:srgbClr val="EDEDED"/>
          </a:solidFill>
        </p:spPr>
      </p:pic>
      <p:pic>
        <p:nvPicPr>
          <p:cNvPr id="1171" name="그림 4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97305" y="3211830"/>
            <a:ext cx="4073525" cy="749935"/>
          </a:xfrm>
          <a:prstGeom prst="roundRect"/>
          <a:solidFill>
            <a:srgbClr val="EDEDED"/>
          </a:solidFill>
        </p:spPr>
      </p:pic>
      <p:pic>
        <p:nvPicPr>
          <p:cNvPr id="1172" name="그림 2" descr="C:/Users/Admin1/AppData/Roaming/PolarisOffice/ETemp/7736_6598648/fImage8506130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366520"/>
            <a:ext cx="2491740" cy="2664460"/>
          </a:xfrm>
          <a:prstGeom prst="roundRect"/>
          <a:solidFill>
            <a:srgbClr val="EDEDED"/>
          </a:solidFill>
        </p:spPr>
      </p:pic>
      <p:pic>
        <p:nvPicPr>
          <p:cNvPr id="1173" name="그림 3" descr="C:/Users/Admin1/AppData/Roaming/PolarisOffice/ETemp/7736_6598648/fImage7732131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74200" y="1366520"/>
            <a:ext cx="1391285" cy="1496695"/>
          </a:xfrm>
          <a:prstGeom prst="roundRect"/>
          <a:solidFill>
            <a:srgbClr val="EDEDED"/>
          </a:solidFill>
        </p:spPr>
      </p:pic>
      <p:sp>
        <p:nvSpPr>
          <p:cNvPr id="1174" name="텍스트 상자 6"/>
          <p:cNvSpPr txBox="1">
            <a:spLocks/>
          </p:cNvSpPr>
          <p:nvPr/>
        </p:nvSpPr>
        <p:spPr>
          <a:xfrm rot="0">
            <a:off x="6806565" y="4204970"/>
            <a:ext cx="4060190" cy="203200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빈 게임 오브젝트를 생성하고 Light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LightManager 스크립트를 생성하여 Light 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7" descr="C:/Users/Admin1/AppData/Roaming/PolarisOffice/ETemp/7736_6598648/fImage2180133633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80270" y="3251835"/>
            <a:ext cx="789305" cy="850265"/>
          </a:xfrm>
          <a:prstGeom prst="roundRect"/>
          <a:solidFill>
            <a:srgbClr val="EDEDED"/>
          </a:solidFill>
        </p:spPr>
      </p:pic>
      <p:cxnSp>
        <p:nvCxnSpPr>
          <p:cNvPr id="1176" name="도형 10"/>
          <p:cNvCxnSpPr>
            <a:stCxn id="1175" idx="0"/>
            <a:endCxn id="1173" idx="2"/>
          </p:cNvCxnSpPr>
          <p:nvPr/>
        </p:nvCxnSpPr>
        <p:spPr>
          <a:xfrm rot="0" flipH="1" flipV="1">
            <a:off x="10169525" y="2862580"/>
            <a:ext cx="5715" cy="38989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18635" y="318770"/>
            <a:ext cx="35617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8" name="Rect 0"/>
          <p:cNvSpPr txBox="1">
            <a:spLocks/>
          </p:cNvSpPr>
          <p:nvPr/>
        </p:nvSpPr>
        <p:spPr>
          <a:xfrm rot="0">
            <a:off x="1330960" y="5283200"/>
            <a:ext cx="4058920" cy="94488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LightManager 스크립트에서 boolean 변수와 게임 오브젝트 변수를 배열로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1" descr="C:/Users/Admin1/AppData/Roaming/PolarisOffice/ETemp/7736_6598648/fImage3939220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32230" y="3718560"/>
            <a:ext cx="4048125" cy="1436370"/>
          </a:xfrm>
          <a:prstGeom prst="roundRect"/>
          <a:solidFill>
            <a:srgbClr val="EDEDED"/>
          </a:solidFill>
        </p:spPr>
      </p:pic>
      <p:pic>
        <p:nvPicPr>
          <p:cNvPr id="1178" name="그림 14" descr="C:/Users/Admin1/AppData/Roaming/PolarisOffice/ETemp/7736_6598648/fImage3543221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310" y="1362075"/>
            <a:ext cx="4126230" cy="1579245"/>
          </a:xfrm>
          <a:prstGeom prst="roundRect"/>
          <a:solidFill>
            <a:srgbClr val="EDEDED"/>
          </a:solidFill>
        </p:spPr>
      </p:pic>
      <p:sp>
        <p:nvSpPr>
          <p:cNvPr id="1179" name="텍스트 상자 17"/>
          <p:cNvSpPr txBox="1">
            <a:spLocks/>
          </p:cNvSpPr>
          <p:nvPr/>
        </p:nvSpPr>
        <p:spPr>
          <a:xfrm rot="0">
            <a:off x="6809105" y="3082925"/>
            <a:ext cx="4123690" cy="313626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LightSetting(int)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함수를 호출할 때마다 boolean 변수의 값을 반대로 저장하도록 설정하고 매개변수를 lightEffect의 원소의 요소로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boolean 변수의 값을 게임 오브젝트의 SetActive의 값으로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18" descr="C:/Users/Admin1/AppData/Roaming/PolarisOffice/ETemp/7736_6598648/fImage11750223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23340" y="1362075"/>
            <a:ext cx="4065270" cy="1457960"/>
          </a:xfrm>
          <a:prstGeom prst="roundRect"/>
          <a:solidFill>
            <a:srgbClr val="EDEDED"/>
          </a:solidFill>
        </p:spPr>
      </p:pic>
      <p:sp>
        <p:nvSpPr>
          <p:cNvPr id="1181" name="텍스트 상자 21"/>
          <p:cNvSpPr txBox="1">
            <a:spLocks/>
          </p:cNvSpPr>
          <p:nvPr/>
        </p:nvSpPr>
        <p:spPr>
          <a:xfrm rot="0">
            <a:off x="1333500" y="2933065"/>
            <a:ext cx="4058920" cy="691515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Floor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