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54" r:id="rId12"/>
  </p:sldMasterIdLst>
  <p:notesMasterIdLst>
    <p:notesMasterId r:id="rId14"/>
  </p:notesMasterIdLst>
  <p:sldIdLst>
    <p:sldId id="287" r:id="rId16"/>
    <p:sldId id="294" r:id="rId18"/>
    <p:sldId id="295" r:id="rId20"/>
    <p:sldId id="290" r:id="rId22"/>
    <p:sldId id="296" r:id="rId24"/>
    <p:sldId id="291" r:id="rId25"/>
    <p:sldId id="299" r:id="rId26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1" Type="http://schemas.openxmlformats.org/officeDocument/2006/relationships/image" Target="../media/fImage302414841.png"></Relationship><Relationship Id="rId22" Type="http://schemas.openxmlformats.org/officeDocument/2006/relationships/image" Target="../media/fImage46671498467.png"></Relationship><Relationship Id="rId2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9871536334.png"></Relationship><Relationship Id="rId8" Type="http://schemas.openxmlformats.org/officeDocument/2006/relationships/image" Target="../media/fImage61501576500.png"></Relationship><Relationship Id="rId9" Type="http://schemas.openxmlformats.org/officeDocument/2006/relationships/image" Target="../media/fImage63061589169.png"></Relationship><Relationship Id="rId10" Type="http://schemas.openxmlformats.org/officeDocument/2006/relationships/image" Target="../media/fImage47011605724.png"></Relationship><Relationship Id="rId11" Type="http://schemas.openxmlformats.org/officeDocument/2006/relationships/image" Target="../media/fImage1705614641.png"></Relationship><Relationship Id="rId12" Type="http://schemas.openxmlformats.org/officeDocument/2006/relationships/image" Target="../media/fImage172401478467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33821496334.png"></Relationship><Relationship Id="rId8" Type="http://schemas.openxmlformats.org/officeDocument/2006/relationships/image" Target="../media/fImage37762336500.png"></Relationship><Relationship Id="rId9" Type="http://schemas.openxmlformats.org/officeDocument/2006/relationships/image" Target="../media/fImage38712349169.png"></Relationship><Relationship Id="rId10" Type="http://schemas.openxmlformats.org/officeDocument/2006/relationships/image" Target="../media/fImage54872365724.png"></Relationship><Relationship Id="rId11" Type="http://schemas.openxmlformats.org/officeDocument/2006/relationships/image" Target="../media/fImage1866022541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65262451478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5685822298467.png"></Relationship><Relationship Id="rId7" Type="http://schemas.openxmlformats.org/officeDocument/2006/relationships/image" Target="../media/fImage100442346334.png"></Relationship><Relationship Id="rId8" Type="http://schemas.openxmlformats.org/officeDocument/2006/relationships/image" Target="../media/fImage239299235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65262451478.png"></Relationship><Relationship Id="rId3" Type="http://schemas.openxmlformats.org/officeDocument/2006/relationships/image" Target="../media/fImage116452419169.png"></Relationship><Relationship Id="rId4" Type="http://schemas.openxmlformats.org/officeDocument/2006/relationships/image" Target="../media/fImage61852425724.png"></Relationship><Relationship Id="rId5" Type="http://schemas.openxmlformats.org/officeDocument/2006/relationships/image" Target="../media/fImage146483244147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</a:t>
            </a:r>
            <a:r>
              <a:rPr lang="ko-KR" sz="1800">
                <a:latin typeface="맑은 고딕" charset="0"/>
                <a:ea typeface="맑은 고딕" charset="0"/>
              </a:rPr>
              <a:t>I에서 Button 2개를 생성</a:t>
            </a:r>
            <a:r>
              <a:rPr lang="ko-KR" sz="1800">
                <a:latin typeface="맑은 고딕" charset="0"/>
                <a:ea typeface="맑은 고딕" charset="0"/>
              </a:rPr>
              <a:t>한 다음 Saving이라는 이름과 Withdrawal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</p:cNvCxnSpPr>
          <p:nvPr/>
        </p:nvCxnSpPr>
        <p:spPr>
          <a:xfrm rot="0" flipV="1">
            <a:off x="4745355" y="2678430"/>
            <a:ext cx="1270" cy="4464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1" name="그림 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4805" y="1414780"/>
            <a:ext cx="1183640" cy="1264285"/>
          </a:xfrm>
          <a:prstGeom prst="roundRect"/>
          <a:solidFill>
            <a:srgbClr val="EDEDED"/>
          </a:solidFill>
        </p:spPr>
      </p:pic>
      <p:pic>
        <p:nvPicPr>
          <p:cNvPr id="1132" name="그림 1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705" y="1951355"/>
            <a:ext cx="1287780" cy="2355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>
            <a:off x="1000125" y="1889760"/>
            <a:ext cx="4344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</a:t>
            </a:r>
            <a:r>
              <a:rPr lang="ko-KR" sz="1800">
                <a:latin typeface="맑은 고딕" charset="0"/>
                <a:ea typeface="맑은 고딕" charset="0"/>
              </a:rPr>
              <a:t>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724150"/>
            <a:ext cx="4354195" cy="2493010"/>
          </a:xfrm>
          <a:prstGeom prst="roundRect"/>
          <a:solidFill>
            <a:srgbClr val="EDEDED"/>
          </a:solidFill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1271270"/>
            <a:ext cx="4340225" cy="454025"/>
          </a:xfrm>
          <a:prstGeom prst="roundRect"/>
          <a:solidFill>
            <a:srgbClr val="EDEDED"/>
          </a:solidFill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>
            <a:off x="976630" y="5266690"/>
            <a:ext cx="4344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266825"/>
            <a:ext cx="4268470" cy="1210945"/>
          </a:xfrm>
          <a:prstGeom prst="roundRect"/>
          <a:solidFill>
            <a:srgbClr val="EDEDED"/>
          </a:solidFill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>
            <a:off x="6938645" y="2646680"/>
            <a:ext cx="4273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데</a:t>
            </a:r>
            <a:r>
              <a:rPr lang="ko-KR" sz="1800">
                <a:latin typeface="맑은 고딕" charset="0"/>
                <a:ea typeface="맑은 고딕" charset="0"/>
              </a:rPr>
              <a:t>이터를 불러오기 위해 Awake( )함수에서 게임이 시작하기 전에 데이터를 불러올 수 있도록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645" cy="133096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84320"/>
            <a:ext cx="1868170" cy="1336675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42455" y="5542915"/>
            <a:ext cx="4273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835" y="319405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46810" y="2501900"/>
            <a:ext cx="4257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버튼과 Withdrawal 버튼에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2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1209675"/>
            <a:ext cx="4269105" cy="1177925"/>
          </a:xfrm>
          <a:prstGeom prst="roundRect"/>
          <a:solidFill>
            <a:srgbClr val="EDEDED"/>
          </a:solidFill>
        </p:spPr>
      </p:pic>
      <p:pic>
        <p:nvPicPr>
          <p:cNvPr id="1134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280" y="3428365"/>
            <a:ext cx="3045460" cy="745490"/>
          </a:xfrm>
          <a:prstGeom prst="roundRect"/>
          <a:solidFill>
            <a:srgbClr val="EDEDED"/>
          </a:solidFill>
        </p:spPr>
      </p:pic>
      <p:pic>
        <p:nvPicPr>
          <p:cNvPr id="1135" name="그림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9660" y="4373245"/>
            <a:ext cx="3044825" cy="756920"/>
          </a:xfrm>
          <a:prstGeom prst="roundRect"/>
          <a:solidFill>
            <a:srgbClr val="EDEDED"/>
          </a:solidFill>
        </p:spPr>
      </p:pic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3635" y="5316855"/>
            <a:ext cx="4257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Saving 버튼과 Withdrawal 버튼의 On Click( ) 함수에 Data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433445"/>
            <a:ext cx="1027430" cy="1696085"/>
          </a:xfrm>
          <a:prstGeom prst="roundRect"/>
          <a:solidFill>
            <a:srgbClr val="EDEDED"/>
          </a:solidFill>
        </p:spPr>
      </p:pic>
      <p:cxnSp>
        <p:nvCxnSpPr>
          <p:cNvPr id="1138" name="도형 40"/>
          <p:cNvCxnSpPr/>
          <p:nvPr/>
        </p:nvCxnSpPr>
        <p:spPr>
          <a:xfrm rot="0" flipV="1">
            <a:off x="2070100" y="3882390"/>
            <a:ext cx="1189355" cy="1752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도형 41"/>
          <p:cNvCxnSpPr/>
          <p:nvPr/>
        </p:nvCxnSpPr>
        <p:spPr>
          <a:xfrm rot="0">
            <a:off x="2070100" y="4197985"/>
            <a:ext cx="1156335" cy="6242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14120"/>
            <a:ext cx="4257040" cy="1978660"/>
          </a:xfrm>
          <a:prstGeom prst="roundRect"/>
          <a:solidFill>
            <a:srgbClr val="EDEDED"/>
          </a:solidFill>
        </p:spPr>
      </p:pic>
      <p:pic>
        <p:nvPicPr>
          <p:cNvPr id="1141" name="그림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75355"/>
            <a:ext cx="4253230" cy="1971040"/>
          </a:xfrm>
          <a:prstGeom prst="roundRect"/>
          <a:solidFill>
            <a:srgbClr val="EDEDED"/>
          </a:solidFill>
        </p:spPr>
      </p:pic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8630" y="5588000"/>
            <a:ext cx="4258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Saving 버튼과 Withdrawal 버튼의 </a:t>
            </a:r>
            <a:r>
              <a:rPr lang="ko-KR" sz="1800">
                <a:latin typeface="맑은 고딕" charset="0"/>
                <a:ea typeface="맑은 고딕" charset="0"/>
              </a:rPr>
              <a:t>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5516880"/>
            <a:ext cx="4404360" cy="648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 descr="C:/Users/Admin1/AppData/Roaming/PolarisOffice/ETemp/10732_11717448/fImage108032123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8170" cy="2753360"/>
          </a:xfrm>
          <a:prstGeom prst="roundRect"/>
          <a:solidFill>
            <a:srgbClr val="EDEDED"/>
          </a:solidFill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968875"/>
            <a:ext cx="432435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 descr="C:/Users/Admin1/AppData/Roaming/PolarisOffice/ETemp/10732_11717448/fImage20048130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4825" cy="3578225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797040" y="4453255"/>
            <a:ext cx="4373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클릭했을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171700"/>
            <a:ext cx="42252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그다음으로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3910" y="1228725"/>
            <a:ext cx="757555" cy="801370"/>
          </a:xfrm>
          <a:prstGeom prst="roundRect"/>
          <a:solidFill>
            <a:srgbClr val="EDEDED"/>
          </a:solidFill>
        </p:spPr>
      </p:pic>
      <p:pic>
        <p:nvPicPr>
          <p:cNvPr id="1138" name="그림 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4270" y="1196975"/>
            <a:ext cx="2963545" cy="890905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714750" y="1333500"/>
            <a:ext cx="899795" cy="2959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4149090"/>
            <a:ext cx="2794000" cy="752475"/>
          </a:xfrm>
          <a:prstGeom prst="roundRect"/>
          <a:solidFill>
            <a:srgbClr val="EDEDED"/>
          </a:solidFill>
        </p:spPr>
      </p:pic>
      <p:pic>
        <p:nvPicPr>
          <p:cNvPr id="1140" name="그림 1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3267710"/>
            <a:ext cx="2794000" cy="759460"/>
          </a:xfrm>
          <a:prstGeom prst="roundRect"/>
          <a:solidFill>
            <a:srgbClr val="EDEDED"/>
          </a:solidFill>
        </p:spPr>
      </p:pic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43635" y="5001260"/>
            <a:ext cx="42252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버튼에 있는 텍스트에는 1000원 (적금)을 입력하고 Withdrawal 버튼에 있는 텍스트에는 1000원 (출금)을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2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6810" y="3260725"/>
            <a:ext cx="1207135" cy="1649730"/>
          </a:xfrm>
          <a:prstGeom prst="roundRect"/>
          <a:solidFill>
            <a:srgbClr val="EDEDED"/>
          </a:solidFill>
        </p:spPr>
      </p:pic>
      <p:pic>
        <p:nvPicPr>
          <p:cNvPr id="1143" name="그림 21" descr="C:/Users/Admin1/AppData/Roaming/PolarisOffice/ETemp/19732_10403440/fImage1866022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49375"/>
            <a:ext cx="4374515" cy="304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414010"/>
            <a:ext cx="45256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0380" y="4028440"/>
            <a:ext cx="4407535" cy="2032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 descr="C:/Users/Admin1/AppData/Roaming/PolarisOffice/ETemp/19732_10403440/fImage2496610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317750"/>
            <a:ext cx="4525645" cy="2907030"/>
          </a:xfrm>
          <a:prstGeom prst="roundRect"/>
          <a:solidFill>
            <a:srgbClr val="EDEDED"/>
          </a:solidFill>
        </p:spPr>
      </p:pic>
      <p:pic>
        <p:nvPicPr>
          <p:cNvPr id="1123" name="그림 14" descr="C:/Users/Admin1/AppData/Roaming/PolarisOffice/ETemp/19732_10403440/fImage841272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2320925"/>
            <a:ext cx="4406900" cy="15195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2130" y="3276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4820" y="2553335"/>
            <a:ext cx="4215765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광선과 충돌이 되면 Project 폴더에 있는 Resources 폴더에 Ice 머티리얼을 동적으로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23"/>
          <p:cNvSpPr txBox="1">
            <a:spLocks/>
          </p:cNvSpPr>
          <p:nvPr/>
        </p:nvSpPr>
        <p:spPr>
          <a:xfrm rot="0">
            <a:off x="1322070" y="1201420"/>
            <a:ext cx="4038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25"/>
          <p:cNvSpPr txBox="1">
            <a:spLocks/>
          </p:cNvSpPr>
          <p:nvPr/>
        </p:nvSpPr>
        <p:spPr>
          <a:xfrm rot="0">
            <a:off x="1327150" y="5257800"/>
            <a:ext cx="4043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 descr="C:/Users/Admin1/AppData/Roaming/PolarisOffice/ETemp/20872_11383232/fImage568582229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3021965"/>
            <a:ext cx="878840" cy="762635"/>
          </a:xfrm>
          <a:prstGeom prst="rect"/>
          <a:noFill/>
        </p:spPr>
      </p:pic>
      <p:pic>
        <p:nvPicPr>
          <p:cNvPr id="1148" name="그림 31" descr="C:/Users/Admin1/AppData/Roaming/PolarisOffice/ETemp/20872_11383232/fImage1004423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1209675"/>
            <a:ext cx="4228465" cy="1096010"/>
          </a:xfrm>
          <a:prstGeom prst="roundRect"/>
          <a:solidFill>
            <a:srgbClr val="EDEDED"/>
          </a:solidFill>
        </p:spPr>
      </p:pic>
      <p:pic>
        <p:nvPicPr>
          <p:cNvPr id="1149" name="그림 34" descr="C:/Users/Admin1/AppData/Roaming/PolarisOffice/ETemp/20872_11383232/fImage23929923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2597785"/>
            <a:ext cx="4044315" cy="2451100"/>
          </a:xfrm>
          <a:prstGeom prst="rect"/>
          <a:noFill/>
        </p:spPr>
      </p:pic>
      <p:pic>
        <p:nvPicPr>
          <p:cNvPr id="1150" name="그림 35" descr="C:/Users/Admin1/AppData/Roaming/PolarisOffice/ETemp/20872_11383232/fImage1520025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3583305"/>
            <a:ext cx="2526030" cy="1456690"/>
          </a:xfrm>
          <a:prstGeom prst="roundRect"/>
          <a:solidFill>
            <a:srgbClr val="EDEDED"/>
          </a:solidFill>
        </p:spPr>
      </p:pic>
      <p:sp>
        <p:nvSpPr>
          <p:cNvPr id="1151" name="텍스트 상자 36"/>
          <p:cNvSpPr txBox="1">
            <a:spLocks/>
          </p:cNvSpPr>
          <p:nvPr/>
        </p:nvSpPr>
        <p:spPr>
          <a:xfrm rot="0">
            <a:off x="6818630" y="5203190"/>
            <a:ext cx="4041140" cy="979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 에서 Cube를 생성한 다음 Bot으로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37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8815" y="3783965"/>
            <a:ext cx="1299845" cy="1057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 rot="0"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>
            <a:off x="1334135" y="2865120"/>
            <a:ext cx="4053840" cy="712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그리고 Bot 오브젝트의 Layer를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8" descr="C:/Users/Admin1/AppData/Roaming/PolarisOffice/ETemp/19732_10403440/fImage652624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1366520"/>
            <a:ext cx="970915" cy="1350010"/>
          </a:xfrm>
          <a:prstGeom prst="roundRect"/>
          <a:solidFill>
            <a:srgbClr val="EDEDED"/>
          </a:solidFill>
        </p:spPr>
      </p:pic>
      <p:pic>
        <p:nvPicPr>
          <p:cNvPr id="9" name="그림 40" descr="C:/Users/Admin1/AppData/Roaming/PolarisOffice/ETemp/19732_10403440/fImage11645241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3320" y="1374775"/>
            <a:ext cx="2954020" cy="1332865"/>
          </a:xfrm>
          <a:prstGeom prst="roundRect"/>
          <a:solidFill>
            <a:srgbClr val="EDEDED"/>
          </a:solidFill>
        </p:spPr>
      </p:pic>
      <p:pic>
        <p:nvPicPr>
          <p:cNvPr id="10" name="그림 43" descr="C:/Users/Admin1/AppData/Roaming/PolarisOffice/ETemp/19732_10403440/fImage6185242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975" y="3782695"/>
            <a:ext cx="4055110" cy="1214120"/>
          </a:xfrm>
          <a:prstGeom prst="roundRect"/>
          <a:solidFill>
            <a:srgbClr val="EDEDED"/>
          </a:solidFill>
        </p:spPr>
      </p:pic>
      <p:sp>
        <p:nvSpPr>
          <p:cNvPr id="11" name="텍스트 상자 46"/>
          <p:cNvSpPr txBox="1">
            <a:spLocks/>
          </p:cNvSpPr>
          <p:nvPr/>
        </p:nvSpPr>
        <p:spPr>
          <a:xfrm rot="0">
            <a:off x="1318895" y="5213350"/>
            <a:ext cx="4059555" cy="10217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마지막으로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47" descr="C:/Users/Admin1/AppData/Roaming/PolarisOffice/ETemp/19732_10403440/fImage146483244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76680"/>
            <a:ext cx="4252595" cy="3303270"/>
          </a:xfrm>
          <a:prstGeom prst="roundRect"/>
          <a:solidFill>
            <a:srgbClr val="EDEDED"/>
          </a:solidFill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6814820" y="4791710"/>
            <a:ext cx="4261485" cy="14439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LayerMask로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