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32" r:id="rId12"/>
  </p:sldMasterIdLst>
  <p:notesMasterIdLst>
    <p:notesMasterId r:id="rId14"/>
  </p:notesMasterIdLst>
  <p:sldIdLst>
    <p:sldId id="299" r:id="rId16"/>
    <p:sldId id="287" r:id="rId18"/>
    <p:sldId id="300" r:id="rId20"/>
    <p:sldId id="301" r:id="rId22"/>
    <p:sldId id="303" r:id="rId24"/>
    <p:sldId id="302" r:id="rId26"/>
    <p:sldId id="298" r:id="rId28"/>
    <p:sldId id="304" r:id="rId29"/>
    <p:sldId id="305" r:id="rId31"/>
    <p:sldId id="306" r:id="rId33"/>
    <p:sldId id="307" r:id="rId35"/>
    <p:sldId id="30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1053832382.png"></Relationship><Relationship Id="rId3" Type="http://schemas.openxmlformats.org/officeDocument/2006/relationships/image" Target="../media/fImage52523847421.png"></Relationship><Relationship Id="rId4" Type="http://schemas.openxmlformats.org/officeDocument/2006/relationships/image" Target="../media/fImage49193858716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55773989895.png"></Relationship><Relationship Id="rId7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84733935447.png"></Relationship><Relationship Id="rId3" Type="http://schemas.openxmlformats.org/officeDocument/2006/relationships/image" Target="../media/fImage138484001726.png"></Relationship><Relationship Id="rId4" Type="http://schemas.openxmlformats.org/officeDocument/2006/relationships/image" Target="../media/fImage138534014771.png"></Relationship><Relationship Id="rId5" Type="http://schemas.openxmlformats.org/officeDocument/2006/relationships/image" Target="../media/fImage55774021538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74994171869.png"></Relationship><Relationship Id="rId3" Type="http://schemas.openxmlformats.org/officeDocument/2006/relationships/image" Target="../media/fImage39574189912.png"></Relationship><Relationship Id="rId4" Type="http://schemas.openxmlformats.org/officeDocument/2006/relationships/image" Target="../media/fImage56584195667.png"></Relationship><Relationship Id="rId5" Type="http://schemas.openxmlformats.org/officeDocument/2006/relationships/image" Target="../media/fImage175004216299.png"></Relationship><Relationship Id="rId6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2" Type="http://schemas.openxmlformats.org/officeDocument/2006/relationships/image" Target="../media/fImage49692705724.png"></Relationship><Relationship Id="rId45" Type="http://schemas.openxmlformats.org/officeDocument/2006/relationships/image" Target="../media/fImage144572066334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2179169.png"></Relationship><Relationship Id="rId3" Type="http://schemas.openxmlformats.org/officeDocument/2006/relationships/image" Target="../media/fImage34802315724.png"></Relationship><Relationship Id="rId4" Type="http://schemas.openxmlformats.org/officeDocument/2006/relationships/image" Target="../media/fImage4270318491.png"></Relationship><Relationship Id="rId5" Type="http://schemas.openxmlformats.org/officeDocument/2006/relationships/image" Target="../media/fImage7803212995.png"></Relationship><Relationship Id="rId6" Type="http://schemas.openxmlformats.org/officeDocument/2006/relationships/image" Target="../media/fImage39572401478.png"></Relationship><Relationship Id="rId7" Type="http://schemas.openxmlformats.org/officeDocument/2006/relationships/image" Target="../media/fImage34802429358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352906962.png"></Relationship><Relationship Id="rId3" Type="http://schemas.openxmlformats.org/officeDocument/2006/relationships/image" Target="../media/fImage34802526962.png"></Relationship><Relationship Id="rId4" Type="http://schemas.openxmlformats.org/officeDocument/2006/relationships/image" Target="../media/fImage69982674464.png"></Relationship><Relationship Id="rId5" Type="http://schemas.openxmlformats.org/officeDocument/2006/relationships/image" Target="../media/fImage75922685705.png"></Relationship><Relationship Id="rId6" Type="http://schemas.openxmlformats.org/officeDocument/2006/relationships/image" Target="../media/fImage49442718145.png"></Relationship><Relationship Id="rId7" Type="http://schemas.openxmlformats.org/officeDocument/2006/relationships/image" Target="../media/fImage159532763281.png"></Relationship><Relationship Id="rId8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2102936827.png"></Relationship><Relationship Id="rId3" Type="http://schemas.openxmlformats.org/officeDocument/2006/relationships/image" Target="../media/fImage16672949961.png"></Relationship><Relationship Id="rId4" Type="http://schemas.openxmlformats.org/officeDocument/2006/relationships/image" Target="../media/fImage2062295491.png"></Relationship><Relationship Id="rId5" Type="http://schemas.openxmlformats.org/officeDocument/2006/relationships/image" Target="../media/fImage14282972995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3822954464.png"></Relationship><Relationship Id="rId3" Type="http://schemas.openxmlformats.org/officeDocument/2006/relationships/image" Target="../media/fImage54652739358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930023004827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98443604604.png"></Relationship><Relationship Id="rId3" Type="http://schemas.openxmlformats.org/officeDocument/2006/relationships/image" Target="../media/fImage49403633902.png"></Relationship><Relationship Id="rId4" Type="http://schemas.openxmlformats.org/officeDocument/2006/relationships/image" Target="../media/fImage18766364153.png"></Relationship><Relationship Id="rId5" Type="http://schemas.openxmlformats.org/officeDocument/2006/relationships/image" Target="../media/fImage50928365292.png"></Relationship><Relationship Id="rId6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144135" y="287655"/>
            <a:ext cx="19018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376045" y="1197610"/>
            <a:ext cx="4019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 descr="C:/Users/Admin1/AppData/Roaming/PolarisOffice/ETemp/8256_23257792/fImage1849633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6045" y="2306955"/>
            <a:ext cx="4022090" cy="2625090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373505" y="5069840"/>
            <a:ext cx="40246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</a:t>
            </a:r>
            <a:r>
              <a:rPr sz="1800" b="0">
                <a:latin typeface="맑은 고딕" charset="0"/>
                <a:ea typeface="맑은 고딕" charset="0"/>
              </a:rPr>
              <a:t>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 descr="C:/Users/Admin1/AppData/Roaming/PolarisOffice/ETemp/8256_23257792/fImage1973133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22745" y="1184910"/>
            <a:ext cx="4125595" cy="2858135"/>
          </a:xfrm>
          <a:prstGeom prst="roundRect"/>
          <a:solidFill>
            <a:srgbClr val="EDEDED"/>
          </a:solidFill>
        </p:spPr>
      </p:pic>
      <p:sp>
        <p:nvSpPr>
          <p:cNvPr id="17" name="텍스트 상자 125"/>
          <p:cNvSpPr txBox="1">
            <a:spLocks/>
          </p:cNvSpPr>
          <p:nvPr/>
        </p:nvSpPr>
        <p:spPr>
          <a:xfrm rot="0">
            <a:off x="6716395" y="423100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05535" y="4801235"/>
            <a:ext cx="42500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Object로 Cube를 생성한 다음 Pillar로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Off Mesh Link 컴포넌트도 함께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58000" y="5349240"/>
            <a:ext cx="38214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각각의 이름을 Start와 End로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150" descr="C:/Users/Admin1/AppData/Roaming/PolarisOffice/ETemp/8256_23257792/fImage16105383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7280" y="1230630"/>
            <a:ext cx="2840355" cy="2240915"/>
          </a:xfrm>
          <a:prstGeom prst="roundRect"/>
          <a:solidFill>
            <a:srgbClr val="EDEDED"/>
          </a:solidFill>
        </p:spPr>
      </p:pic>
      <p:pic>
        <p:nvPicPr>
          <p:cNvPr id="1208" name="그림 151" descr="C:/Users/Admin1/AppData/Roaming/PolarisOffice/ETemp/8256_23257792/fImage5252384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1717040"/>
            <a:ext cx="1238885" cy="1447800"/>
          </a:xfrm>
          <a:prstGeom prst="roundRect"/>
          <a:solidFill>
            <a:srgbClr val="EDEDED"/>
          </a:solidFill>
        </p:spPr>
      </p:pic>
      <p:pic>
        <p:nvPicPr>
          <p:cNvPr id="1209" name="그림 154" descr="C:/Users/Admin1/AppData/Roaming/PolarisOffice/ETemp/8256_23257792/fImage4919385871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9820" y="3641090"/>
            <a:ext cx="4245610" cy="1048385"/>
          </a:xfrm>
          <a:prstGeom prst="roundRect"/>
          <a:solidFill>
            <a:srgbClr val="EDEDED"/>
          </a:solidFill>
        </p:spPr>
      </p:pic>
      <p:pic>
        <p:nvPicPr>
          <p:cNvPr id="1210" name="그림 158" descr="C:/Users/Admin1/AppData/Roaming/PolarisOffice/ETemp/8256_23257792/fImage8506397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227455"/>
            <a:ext cx="2159635" cy="3874135"/>
          </a:xfrm>
          <a:prstGeom prst="roundRect"/>
          <a:solidFill>
            <a:srgbClr val="EDEDED"/>
          </a:solidFill>
        </p:spPr>
      </p:pic>
      <p:pic>
        <p:nvPicPr>
          <p:cNvPr id="1211" name="그림 161" descr="C:/Users/Admin1/AppData/Roaming/PolarisOffice/ETemp/8256_23257792/fImage557739898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60205" y="1735455"/>
            <a:ext cx="1418590" cy="2889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05535" y="5203190"/>
            <a:ext cx="4250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Start 오브젝트와 End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6090" y="4925695"/>
            <a:ext cx="4265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Pillar 오브젝트의 Off Mesh Link에 Start 오브젝트와 End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 descr="C:/Users/Admin1/AppData/Roaming/PolarisOffice/ETemp/8256_23257792/fImage2847339354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1205" y="1227455"/>
            <a:ext cx="2710180" cy="3556635"/>
          </a:xfrm>
          <a:prstGeom prst="rect"/>
          <a:noFill/>
        </p:spPr>
      </p:pic>
      <p:pic>
        <p:nvPicPr>
          <p:cNvPr id="1212" name="그림 165" descr="C:/Users/Admin1/AppData/Roaming/PolarisOffice/ETemp/8256_23257792/fImage1384840017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4265" y="3242945"/>
            <a:ext cx="4251325" cy="1773555"/>
          </a:xfrm>
          <a:prstGeom prst="roundRect"/>
          <a:solidFill>
            <a:srgbClr val="EDEDED"/>
          </a:solidFill>
        </p:spPr>
      </p:pic>
      <p:pic>
        <p:nvPicPr>
          <p:cNvPr id="1213" name="그림 166" descr="C:/Users/Admin1/AppData/Roaming/PolarisOffice/ETemp/8256_23257792/fImage13853401477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4265" y="1225550"/>
            <a:ext cx="4262120" cy="1769745"/>
          </a:xfrm>
          <a:prstGeom prst="roundRect"/>
          <a:solidFill>
            <a:srgbClr val="EDEDED"/>
          </a:solidFill>
        </p:spPr>
      </p:pic>
      <p:pic>
        <p:nvPicPr>
          <p:cNvPr id="1214" name="그림 171" descr="C:/Users/Admin1/AppData/Roaming/PolarisOffice/ETemp/8256_23257792/fImage5577402153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788160"/>
            <a:ext cx="1165225" cy="2181225"/>
          </a:xfrm>
          <a:prstGeom prst="roundRect"/>
          <a:solidFill>
            <a:srgbClr val="EDEDED"/>
          </a:solidFill>
        </p:spPr>
      </p:pic>
      <p:cxnSp>
        <p:nvCxnSpPr>
          <p:cNvPr id="1215" name="도형 172"/>
          <p:cNvCxnSpPr/>
          <p:nvPr/>
        </p:nvCxnSpPr>
        <p:spPr>
          <a:xfrm rot="0" flipV="1">
            <a:off x="7386955" y="3386455"/>
            <a:ext cx="3609975" cy="191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도형 173"/>
          <p:cNvCxnSpPr/>
          <p:nvPr/>
        </p:nvCxnSpPr>
        <p:spPr>
          <a:xfrm rot="0" flipV="1">
            <a:off x="7376795" y="3597910"/>
            <a:ext cx="3630295" cy="2019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407795" y="2874645"/>
            <a:ext cx="39477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Pillar 오브젝트를 선택하고 Navigation Static을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407795" y="5233035"/>
            <a:ext cx="39477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 오브젝트 Ground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74" descr="C:/Users/Admin1/AppData/Roaming/PolarisOffice/ETemp/8256_23257792/fImage2749941718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7160" y="1216025"/>
            <a:ext cx="3948430" cy="1631315"/>
          </a:xfrm>
          <a:prstGeom prst="rect"/>
          <a:noFill/>
        </p:spPr>
      </p:pic>
      <p:pic>
        <p:nvPicPr>
          <p:cNvPr id="1218" name="그림 175" descr="C:/Users/Admin1/AppData/Roaming/PolarisOffice/ETemp/8256_23257792/fImage395741899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8295" y="3781425"/>
            <a:ext cx="2482850" cy="1196975"/>
          </a:xfrm>
          <a:prstGeom prst="roundRect"/>
          <a:solidFill>
            <a:srgbClr val="EDEDED"/>
          </a:solidFill>
        </p:spPr>
      </p:pic>
      <p:pic>
        <p:nvPicPr>
          <p:cNvPr id="1219" name="그림 176" descr="C:/Users/Admin1/AppData/Roaming/PolarisOffice/ETemp/8256_23257792/fImage565841956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0970" y="3778885"/>
            <a:ext cx="1200785" cy="1199515"/>
          </a:xfrm>
          <a:prstGeom prst="roundRect"/>
          <a:solidFill>
            <a:srgbClr val="EDEDED"/>
          </a:solidFill>
        </p:spPr>
      </p:pic>
      <p:cxnSp>
        <p:nvCxnSpPr>
          <p:cNvPr id="1220" name="도형 179"/>
          <p:cNvCxnSpPr/>
          <p:nvPr/>
        </p:nvCxnSpPr>
        <p:spPr>
          <a:xfrm rot="0" flipH="1" flipV="1">
            <a:off x="2032000" y="4635500"/>
            <a:ext cx="963930" cy="3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1" name="그림 180" descr="C:/Users/Admin1/AppData/Roaming/PolarisOffice/ETemp/8256_23257792/fImage17500421629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205" y="2698750"/>
            <a:ext cx="3905885" cy="3185795"/>
          </a:xfrm>
          <a:prstGeom prst="roundRect"/>
          <a:solidFill>
            <a:srgbClr val="EDEDED"/>
          </a:solidFill>
        </p:spPr>
      </p:pic>
      <p:sp>
        <p:nvSpPr>
          <p:cNvPr id="1222" name="텍스트 상자 184"/>
          <p:cNvSpPr txBox="1">
            <a:spLocks/>
          </p:cNvSpPr>
          <p:nvPr/>
        </p:nvSpPr>
        <p:spPr>
          <a:xfrm rot="0">
            <a:off x="6855460" y="1219200"/>
            <a:ext cx="38976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Off Mesh Link란?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경로가 끊어진 영역을 이동할 수 있도록 설정하는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075690" y="3094990"/>
            <a:ext cx="43014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 descr="C:/Users/Admin1/AppData/Roaming/PolarisOffice/ETemp/8256_23257792/fImage725725741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765" cy="1675130"/>
          </a:xfrm>
          <a:prstGeom prst="rect"/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 descr="C:/Users/Admin1/AppData/Roaming/PolarisOffice/ETemp/8256_23257792/fImage51372596334.png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69085" cy="1680845"/>
          </a:xfrm>
          <a:prstGeom prst="rect"/>
          <a:noFill/>
        </p:spPr>
      </p:pic>
      <p:pic>
        <p:nvPicPr>
          <p:cNvPr id="1169" name="그림 62" descr="C:/Users/Admin1/AppData/Roaming/PolarisOffice/ETemp/8256_23257792/fImage48472616500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75355" y="3906520"/>
            <a:ext cx="1901825" cy="882650"/>
          </a:xfrm>
          <a:prstGeom prst="roundRect"/>
          <a:solidFill>
            <a:srgbClr val="EDEDED"/>
          </a:solidFill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11805" y="4204335"/>
            <a:ext cx="361950" cy="2806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5" descr="C:/Users/Admin1/AppData/Roaming/PolarisOffice/ETemp/8256_23257792/fImage48852649169.png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5055" y="3896995"/>
            <a:ext cx="1811020" cy="892175"/>
          </a:xfrm>
          <a:prstGeom prst="roundRect"/>
          <a:solidFill>
            <a:srgbClr val="EDEDED"/>
          </a:solidFill>
        </p:spPr>
      </p:pic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4939030"/>
            <a:ext cx="42951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5455" y="3108960"/>
            <a:ext cx="4286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0" descr="C:/Users/Admin1/AppData/Roaming/PolarisOffice/ETemp/8256_23257792/fImage144572066334.png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1286510"/>
            <a:ext cx="4289425" cy="1708785"/>
          </a:xfrm>
          <a:prstGeom prst="rect"/>
          <a:noFill/>
        </p:spPr>
      </p:pic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26250" y="5205730"/>
            <a:ext cx="4283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NavControl 스크립트를 생성하여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27" descr="C:/Users/Admin1/AppData/Roaming/PolarisOffice/ETemp/8256_23257792/fImage49692705724.png"/>
          <p:cNvPicPr>
            <a:picLocks noChangeAspect="1"/>
          </p:cNvPicPr>
          <p:nvPr/>
        </p:nvPicPr>
        <p:blipFill rotWithShape="1">
          <a:blip r:embed="rId4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7370" y="3932555"/>
            <a:ext cx="2944495" cy="1042670"/>
          </a:xfrm>
          <a:prstGeom prst="roundRect"/>
          <a:solidFill>
            <a:srgbClr val="EDEDED"/>
          </a:solidFill>
        </p:spPr>
      </p:pic>
      <p:cxnSp>
        <p:nvCxnSpPr>
          <p:cNvPr id="1185" name="도형 28"/>
          <p:cNvCxnSpPr/>
          <p:nvPr/>
        </p:nvCxnSpPr>
        <p:spPr>
          <a:xfrm rot="0">
            <a:off x="7588250" y="4540885"/>
            <a:ext cx="70993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6" name="그림 48" descr="C:/Users/Admin1/AppData/Roaming/PolarisOffice/ETemp/8256_23257792/fImage20522456500.png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128135"/>
            <a:ext cx="772795" cy="826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344295" y="4833620"/>
            <a:ext cx="40112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3D Object를 선택하고 Plane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이름을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25" descr="C:/Users/Admin1/AppData/Roaming/PolarisOffice/ETemp/8256_23257792/fImage1595321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3660" y="1227455"/>
            <a:ext cx="2519680" cy="3440430"/>
          </a:xfrm>
          <a:prstGeom prst="roundRect"/>
          <a:solidFill>
            <a:srgbClr val="EDEDED"/>
          </a:solidFill>
        </p:spPr>
      </p:pic>
      <p:pic>
        <p:nvPicPr>
          <p:cNvPr id="1184" name="그림 30" descr="C:/Users/Admin1/AppData/Roaming/PolarisOffice/ETemp/8256_23257792/fImage3480231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7495" y="2317750"/>
            <a:ext cx="1268095" cy="1355090"/>
          </a:xfrm>
          <a:prstGeom prst="roundRect"/>
          <a:solidFill>
            <a:srgbClr val="EDEDED"/>
          </a:solidFill>
        </p:spPr>
      </p:pic>
      <p:pic>
        <p:nvPicPr>
          <p:cNvPr id="1185" name="그림 37" descr="C:/Users/Admin1/AppData/Roaming/PolarisOffice/ETemp/8256_23257792/fImage4270318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74205" y="4148455"/>
            <a:ext cx="2392680" cy="1069340"/>
          </a:xfrm>
          <a:prstGeom prst="roundRect"/>
          <a:solidFill>
            <a:srgbClr val="EDEDED"/>
          </a:solidFill>
        </p:spPr>
      </p:pic>
      <p:sp>
        <p:nvSpPr>
          <p:cNvPr id="1186" name="텍스트 상자 38"/>
          <p:cNvSpPr txBox="1">
            <a:spLocks/>
          </p:cNvSpPr>
          <p:nvPr/>
        </p:nvSpPr>
        <p:spPr>
          <a:xfrm rot="0">
            <a:off x="6974205" y="5384165"/>
            <a:ext cx="42659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Window에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AI를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Navigation을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9" descr="C:/Users/Admin1/AppData/Roaming/PolarisOffice/ETemp/8256_23257792/fImage78032129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3000" y="4401185"/>
            <a:ext cx="1186180" cy="534670"/>
          </a:xfrm>
          <a:prstGeom prst="roundRect"/>
          <a:solidFill>
            <a:srgbClr val="EDEDED"/>
          </a:solidFill>
        </p:spPr>
      </p:pic>
      <p:pic>
        <p:nvPicPr>
          <p:cNvPr id="1189" name="그림 41" descr="C:/Users/Admin1/AppData/Roaming/PolarisOffice/ETemp/8256_23257792/fImage3957240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1545" y="1216660"/>
            <a:ext cx="2663190" cy="1111885"/>
          </a:xfrm>
          <a:prstGeom prst="roundRect"/>
          <a:solidFill>
            <a:srgbClr val="EDEDED"/>
          </a:solidFill>
        </p:spPr>
      </p:pic>
      <p:pic>
        <p:nvPicPr>
          <p:cNvPr id="1190" name="그림 43" descr="C:/Users/Admin1/AppData/Roaming/PolarisOffice/ETemp/8256_23257792/fImage3480242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000" y="1224915"/>
            <a:ext cx="1268095" cy="1075055"/>
          </a:xfrm>
          <a:prstGeom prst="roundRect"/>
          <a:solidFill>
            <a:srgbClr val="EDEDED"/>
          </a:solidFill>
        </p:spPr>
      </p:pic>
      <p:sp>
        <p:nvSpPr>
          <p:cNvPr id="1191" name="텍스트 상자 46"/>
          <p:cNvSpPr txBox="1">
            <a:spLocks/>
          </p:cNvSpPr>
          <p:nvPr/>
        </p:nvSpPr>
        <p:spPr>
          <a:xfrm rot="0">
            <a:off x="6982460" y="2471420"/>
            <a:ext cx="426593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Texture에 Ground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Floor 오브젝트와 Opposite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도형 47"/>
          <p:cNvSpPr>
            <a:spLocks/>
          </p:cNvSpPr>
          <p:nvPr/>
        </p:nvSpPr>
        <p:spPr>
          <a:xfrm rot="0">
            <a:off x="9531350" y="4554220"/>
            <a:ext cx="361950" cy="2806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26250" y="4344035"/>
            <a:ext cx="40754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각각의 이름을 First Bridge와 Second Bridge로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2" name="텍스트 상자 54"/>
          <p:cNvSpPr txBox="1">
            <a:spLocks/>
          </p:cNvSpPr>
          <p:nvPr/>
        </p:nvSpPr>
        <p:spPr>
          <a:xfrm rot="0">
            <a:off x="1212215" y="2447290"/>
            <a:ext cx="41643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55" descr="C:/Users/Admin1/AppData/Roaming/PolarisOffice/ETemp/8256_23257792/fImage5335290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250315"/>
            <a:ext cx="4154170" cy="1058545"/>
          </a:xfrm>
          <a:prstGeom prst="roundRect"/>
          <a:solidFill>
            <a:srgbClr val="EDEDED"/>
          </a:solidFill>
        </p:spPr>
      </p:pic>
      <p:pic>
        <p:nvPicPr>
          <p:cNvPr id="1185" name="그림 58" descr="C:/Users/Admin1/AppData/Roaming/PolarisOffice/ETemp/8256_23257792/fImage3480252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8405" y="3579495"/>
            <a:ext cx="1236980" cy="1228090"/>
          </a:xfrm>
          <a:prstGeom prst="roundRect"/>
          <a:solidFill>
            <a:srgbClr val="EDEDED"/>
          </a:solidFill>
        </p:spPr>
      </p:pic>
      <p:sp>
        <p:nvSpPr>
          <p:cNvPr id="1186" name="텍스트 상자 59"/>
          <p:cNvSpPr txBox="1">
            <a:spLocks/>
          </p:cNvSpPr>
          <p:nvPr/>
        </p:nvSpPr>
        <p:spPr>
          <a:xfrm rot="0">
            <a:off x="1209675" y="5175885"/>
            <a:ext cx="4164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Floor와 Opposite Floor 오브젝트를 선택하고 Navigation Static을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3" descr="C:/Users/Admin1/AppData/Roaming/PolarisOffice/ETemp/8256_23257792/fImage699826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0" y="3368040"/>
            <a:ext cx="2773680" cy="762635"/>
          </a:xfrm>
          <a:prstGeom prst="roundRect"/>
          <a:solidFill>
            <a:srgbClr val="EDEDED"/>
          </a:solidFill>
        </p:spPr>
      </p:pic>
      <p:pic>
        <p:nvPicPr>
          <p:cNvPr id="1188" name="그림 64" descr="C:/Users/Admin1/AppData/Roaming/PolarisOffice/ETemp/8256_23257792/fImage7592268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8895" y="4332605"/>
            <a:ext cx="2788285" cy="724535"/>
          </a:xfrm>
          <a:prstGeom prst="roundRect"/>
          <a:solidFill>
            <a:srgbClr val="EDEDED"/>
          </a:solidFill>
        </p:spPr>
      </p:pic>
      <p:pic>
        <p:nvPicPr>
          <p:cNvPr id="1189" name="그림 74" descr="C:/Users/Admin1/AppData/Roaming/PolarisOffice/ETemp/8256_23257792/fImage4944271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7705" y="1830705"/>
            <a:ext cx="1334135" cy="1651635"/>
          </a:xfrm>
          <a:prstGeom prst="roundRect"/>
          <a:solidFill>
            <a:srgbClr val="EDEDED"/>
          </a:solidFill>
        </p:spPr>
      </p:pic>
      <p:pic>
        <p:nvPicPr>
          <p:cNvPr id="1190" name="그림 81" descr="C:/Users/Admin1/AppData/Roaming/PolarisOffice/ETemp/8256_23257792/fImage1595327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259840"/>
            <a:ext cx="2541270" cy="2804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989330" y="1212215"/>
            <a:ext cx="43751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995680" y="3521710"/>
            <a:ext cx="435991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 descr="C:/Users/Admin1/AppData/Roaming/PolarisOffice/ETemp/8256_23257792/fImage1121029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9170" y="2264410"/>
            <a:ext cx="4376420" cy="1143635"/>
          </a:xfrm>
          <a:prstGeom prst="roundRect"/>
          <a:solidFill>
            <a:srgbClr val="EDEDED"/>
          </a:solidFill>
        </p:spPr>
      </p:pic>
      <p:pic>
        <p:nvPicPr>
          <p:cNvPr id="6" name="그림 86" descr="C:/Users/Admin1/AppData/Roaming/PolarisOffice/ETemp/8256_23257792/fImage1667294996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11035" y="1363345"/>
            <a:ext cx="1297940" cy="349250"/>
          </a:xfrm>
          <a:prstGeom prst="roundRect"/>
          <a:solidFill>
            <a:srgbClr val="EDEDED"/>
          </a:solidFill>
        </p:spPr>
      </p:pic>
      <p:pic>
        <p:nvPicPr>
          <p:cNvPr id="7" name="그림 87" descr="C:/Users/Admin1/AppData/Roaming/PolarisOffice/ETemp/8256_23257792/fImage2062295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1370" y="1196975"/>
            <a:ext cx="2910840" cy="683260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7008495" y="1936750"/>
            <a:ext cx="431546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89" descr="C:/Users/Admin1/AppData/Roaming/PolarisOffice/ETemp/8256_23257792/fImage142829729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14845" y="3201035"/>
            <a:ext cx="1308100" cy="492760"/>
          </a:xfrm>
          <a:prstGeom prst="roundRect"/>
          <a:solidFill>
            <a:srgbClr val="EDEDED"/>
          </a:solidFill>
        </p:spPr>
      </p:pic>
      <p:pic>
        <p:nvPicPr>
          <p:cNvPr id="10" name="그림 90" descr="C:/Users/Admin1/AppData/Roaming/PolarisOffice/ETemp/8256_23257792/fImage8875298194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4545" y="2994660"/>
            <a:ext cx="2907665" cy="95313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7016750" y="4072255"/>
            <a:ext cx="43154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1" name="Picture " descr="C:/Users/Admin1/AppData/Roaming/PolarisOffice/ETemp/8256_23257792/fImage16382295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345" y="1141730"/>
            <a:ext cx="4540250" cy="2880360"/>
          </a:xfrm>
          <a:prstGeom prst="rect"/>
          <a:noFill/>
        </p:spPr>
      </p:pic>
      <p:sp>
        <p:nvSpPr>
          <p:cNvPr id="1184" name="Rect 0"/>
          <p:cNvSpPr txBox="1">
            <a:spLocks/>
          </p:cNvSpPr>
          <p:nvPr/>
        </p:nvSpPr>
        <p:spPr>
          <a:xfrm rot="0">
            <a:off x="6815455" y="4175760"/>
            <a:ext cx="45504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Picture " descr="C:/Users/Admin1/AppData/Roaming/PolarisOffice/ETemp/8256_23257792/fImage546527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6500" y="1154430"/>
            <a:ext cx="4180840" cy="1301115"/>
          </a:xfrm>
          <a:prstGeom prst="roundRect"/>
          <a:solidFill>
            <a:srgbClr val="EDEDED"/>
          </a:solidFill>
        </p:spPr>
      </p:pic>
      <p:sp>
        <p:nvSpPr>
          <p:cNvPr id="1186" name="Rect 0"/>
          <p:cNvSpPr txBox="1">
            <a:spLocks/>
          </p:cNvSpPr>
          <p:nvPr/>
        </p:nvSpPr>
        <p:spPr>
          <a:xfrm rot="0">
            <a:off x="1207135" y="2576830"/>
            <a:ext cx="41910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Controller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속도를 설정할 수 있는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NavMeshAgent 컴포넌트를 </a:t>
            </a:r>
            <a:r>
              <a:rPr lang="ko-KR" sz="1800">
                <a:latin typeface="맑은 고딕" charset="0"/>
                <a:ea typeface="맑은 고딕" charset="0"/>
              </a:rPr>
              <a:t>가져옵니다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9" descr="C:/Users/Admin1/AppData/Roaming/PolarisOffice/ETemp/8256_23257792/fImage3178296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1420" y="3937000"/>
            <a:ext cx="4196715" cy="927735"/>
          </a:xfrm>
          <a:prstGeom prst="roundRect"/>
          <a:solidFill>
            <a:srgbClr val="EDEDED"/>
          </a:solidFill>
        </p:spPr>
      </p:pic>
      <p:sp>
        <p:nvSpPr>
          <p:cNvPr id="1188" name="텍스트 상자 72"/>
          <p:cNvSpPr txBox="1">
            <a:spLocks/>
          </p:cNvSpPr>
          <p:nvPr/>
        </p:nvSpPr>
        <p:spPr>
          <a:xfrm rot="0">
            <a:off x="1196975" y="4994910"/>
            <a:ext cx="41903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Nav Mesh Agent 컴포넌트로 이동하기 위해 Move라는 함수를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>
            <a:off x="1116330" y="4856480"/>
            <a:ext cx="4283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NavMeshAgent가 이동할 수 있는 범위를 설정하였으면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4425" y="1338580"/>
            <a:ext cx="4274820" cy="3339465"/>
          </a:xfrm>
          <a:prstGeom prst="rect"/>
          <a:noFill/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826250" y="3742055"/>
            <a:ext cx="42443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마우스로 위치 정보를 선택했을 때 현재 </a:t>
            </a:r>
            <a:r>
              <a:rPr lang="ko-KR" sz="1800">
                <a:latin typeface="맑은 고딕" charset="0"/>
                <a:ea typeface="맑은 고딕" charset="0"/>
              </a:rPr>
              <a:t>파란</a:t>
            </a:r>
            <a:r>
              <a:rPr lang="ko-KR" sz="1800">
                <a:latin typeface="맑은 고딕" charset="0"/>
                <a:ea typeface="맑은 고딕" charset="0"/>
              </a:rPr>
              <a:t>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9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333500"/>
            <a:ext cx="4242435" cy="22758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 rot="0">
            <a:off x="4433570" y="460375"/>
            <a:ext cx="33197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973455" y="1440815"/>
            <a:ext cx="4382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978535" y="5259070"/>
            <a:ext cx="43764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47205" y="3595370"/>
            <a:ext cx="41814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시작하여 여러 연결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 descr="C:/Users/Admin1/AppData/Roaming/PolarisOffice/ETemp/8256_23257792/fImage4021633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725" y="2540000"/>
            <a:ext cx="4380865" cy="2550795"/>
          </a:xfrm>
          <a:prstGeom prst="roundRect"/>
          <a:solidFill>
            <a:srgbClr val="EDEDED"/>
          </a:solidFill>
        </p:spPr>
      </p:pic>
      <p:pic>
        <p:nvPicPr>
          <p:cNvPr id="1042" name="그림 144" descr="C:/Users/Admin1/AppData/Roaming/PolarisOffice/ETemp/8256_23257792/fImage12804367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28750"/>
            <a:ext cx="4199890" cy="1905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05535" y="4854575"/>
            <a:ext cx="42500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Nav</a:t>
            </a:r>
            <a:r>
              <a:rPr lang="ko-KR" sz="1800">
                <a:latin typeface="맑은 고딕" charset="0"/>
                <a:ea typeface="맑은 고딕" charset="0"/>
              </a:rPr>
              <a:t>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995795" y="4301490"/>
            <a:ext cx="409638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Second Bridge 게임 오브젝트를 선택하고 Navigation에서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Navigation Area를 Danger로 변경하고 다시 Bake를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130" descr="C:/Users/Admin1/AppData/Roaming/PolarisOffice/ETemp/8256_23257792/fImage39844360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2995" y="1344295"/>
            <a:ext cx="4263390" cy="3439160"/>
          </a:xfrm>
          <a:prstGeom prst="rect"/>
          <a:noFill/>
        </p:spPr>
      </p:pic>
      <p:pic>
        <p:nvPicPr>
          <p:cNvPr id="1204" name="그림 134" descr="C:/Users/Admin1/AppData/Roaming/PolarisOffice/ETemp/8256_23257792/fImage4940363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4525" y="1470660"/>
            <a:ext cx="943610" cy="1186180"/>
          </a:xfrm>
          <a:prstGeom prst="roundRect"/>
          <a:solidFill>
            <a:srgbClr val="EDEDED"/>
          </a:solidFill>
        </p:spPr>
      </p:pic>
      <p:pic>
        <p:nvPicPr>
          <p:cNvPr id="1205" name="그림 135" descr="C:/Users/Admin1/AppData/Roaming/PolarisOffice/ETemp/8256_23257792/fImage187663641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220470"/>
            <a:ext cx="2889885" cy="1647825"/>
          </a:xfrm>
          <a:prstGeom prst="rect"/>
          <a:noFill/>
        </p:spPr>
      </p:pic>
      <p:pic>
        <p:nvPicPr>
          <p:cNvPr id="1206" name="그림 138" descr="C:/Users/Admin1/AppData/Roaming/PolarisOffice/ETemp/8256_23257792/fImage5092836529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00240" y="3048000"/>
            <a:ext cx="4091940" cy="11645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