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208" r:id="rId12"/>
  </p:sldMasterIdLst>
  <p:notesMasterIdLst>
    <p:notesMasterId r:id="rId14"/>
  </p:notesMasterIdLst>
  <p:sldIdLst>
    <p:sldId id="287" r:id="rId16"/>
    <p:sldId id="300" r:id="rId17"/>
    <p:sldId id="301" r:id="rId18"/>
    <p:sldId id="302" r:id="rId19"/>
    <p:sldId id="298" r:id="rId20"/>
    <p:sldId id="305" r:id="rId21"/>
    <p:sldId id="304" r:id="rId22"/>
    <p:sldId id="308" r:id="rId23"/>
    <p:sldId id="306" r:id="rId24"/>
    <p:sldId id="309" r:id="rId25"/>
    <p:sldId id="30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37" Type="http://schemas.openxmlformats.org/officeDocument/2006/relationships/image" Target="../media/fImage725725741.png"></Relationship><Relationship Id="rId38" Type="http://schemas.openxmlformats.org/officeDocument/2006/relationships/image" Target="../media/fImage1437532588467.png"></Relationship><Relationship Id="rId39" Type="http://schemas.openxmlformats.org/officeDocument/2006/relationships/image" Target="../media/fImage51372596334.png"></Relationship><Relationship Id="rId47" Type="http://schemas.openxmlformats.org/officeDocument/2006/relationships/image" Target="../media/fImage1449518941.png"></Relationship><Relationship Id="rId48" Type="http://schemas.openxmlformats.org/officeDocument/2006/relationships/image" Target="../media/fImage44831918467.png"></Relationship><Relationship Id="rId49" Type="http://schemas.openxmlformats.org/officeDocument/2006/relationships/image" Target="../media/fImage45561926334.png"></Relationship><Relationship Id="rId50" Type="http://schemas.openxmlformats.org/officeDocument/2006/relationships/image" Target="../media/fImage19101936500.png"></Relationship><Relationship Id="rId51" Type="http://schemas.openxmlformats.org/officeDocument/2006/relationships/image" Target="../media/fImage46501949169.png"></Relationship><Relationship Id="rId52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061418333.png"></Relationship><Relationship Id="rId3" Type="http://schemas.openxmlformats.org/officeDocument/2006/relationships/image" Target="../media/fImage129584197673.png"></Relationship><Relationship Id="rId4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6" Type="http://schemas.openxmlformats.org/officeDocument/2006/relationships/notesSlide" Target="../notesSlides/notesSlide11.xml"></Relationship><Relationship Id="rId7" Type="http://schemas.openxmlformats.org/officeDocument/2006/relationships/image" Target="../media/fImage84722754664.png"></Relationship><Relationship Id="rId8" Type="http://schemas.openxmlformats.org/officeDocument/2006/relationships/image" Target="../media/fImage24202785141.png"></Relationship><Relationship Id="rId9" Type="http://schemas.openxmlformats.org/officeDocument/2006/relationships/image" Target="../media/fImage80643297711.png"></Relationship><Relationship Id="rId10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9532179169.png"></Relationship><Relationship Id="rId4" Type="http://schemas.openxmlformats.org/officeDocument/2006/relationships/image" Target="../media/fImage4270318491.png"></Relationship><Relationship Id="rId5" Type="http://schemas.openxmlformats.org/officeDocument/2006/relationships/image" Target="../media/fImage7803212995.png"></Relationship><Relationship Id="rId8" Type="http://schemas.openxmlformats.org/officeDocument/2006/relationships/notesSlide" Target="../notesSlides/notesSlide2.xml"></Relationship><Relationship Id="rId9" Type="http://schemas.openxmlformats.org/officeDocument/2006/relationships/image" Target="../media/fImage26841965724.png"></Relationship><Relationship Id="rId10" Type="http://schemas.openxmlformats.org/officeDocument/2006/relationships/image" Target="../media/fImage26841981478.png"></Relationship><Relationship Id="rId11" Type="http://schemas.openxmlformats.org/officeDocument/2006/relationships/image" Target="../media/fImage168521999358.png"></Relationship><Relationship Id="rId12" Type="http://schemas.openxmlformats.org/officeDocument/2006/relationships/image" Target="../media/fImage53352906962.png"></Relationship><Relationship Id="rId13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70502106962.png"></Relationship><Relationship Id="rId10" Type="http://schemas.openxmlformats.org/officeDocument/2006/relationships/image" Target="../media/fImage33252114464.png"></Relationship><Relationship Id="rId11" Type="http://schemas.openxmlformats.org/officeDocument/2006/relationships/image" Target="../media/fImage85062125705.png"></Relationship><Relationship Id="rId12" Type="http://schemas.openxmlformats.org/officeDocument/2006/relationships/image" Target="../media/fImage47262148145.png"></Relationship><Relationship Id="rId13" Type="http://schemas.openxmlformats.org/officeDocument/2006/relationships/image" Target="../media/fImage20042153281.png"></Relationship><Relationship Id="rId14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notesSlide" Target="../notesSlides/notesSlide4.xml"></Relationship><Relationship Id="rId6" Type="http://schemas.openxmlformats.org/officeDocument/2006/relationships/image" Target="../media/fImage44132176827.png"></Relationship><Relationship Id="rId7" Type="http://schemas.openxmlformats.org/officeDocument/2006/relationships/image" Target="../media/fImage161052209961.png"></Relationship><Relationship Id="rId8" Type="http://schemas.openxmlformats.org/officeDocument/2006/relationships/image" Target="../media/fImage12025244491.png"></Relationship><Relationship Id="rId9" Type="http://schemas.openxmlformats.org/officeDocument/2006/relationships/image" Target="../media/fImage121772452995.png"></Relationship><Relationship Id="rId1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fImage243783454827.png"></Relationship><Relationship Id="rId5" Type="http://schemas.openxmlformats.org/officeDocument/2006/relationships/notesSlide" Target="../notesSlides/notesSlide5.xml"></Relationship><Relationship Id="rId7" Type="http://schemas.openxmlformats.org/officeDocument/2006/relationships/image" Target="../media/fImage168522681942.png"></Relationship><Relationship Id="rId8" Type="http://schemas.openxmlformats.org/officeDocument/2006/relationships/image" Target="../media/fImage44132694827.png"></Relationship><Relationship Id="rId9" Type="http://schemas.openxmlformats.org/officeDocument/2006/relationships/image" Target="../media/fImage57282885436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55542912391.png"></Relationship><Relationship Id="rId8" Type="http://schemas.openxmlformats.org/officeDocument/2006/relationships/image" Target="../media/fImage725725741.png"></Relationship><Relationship Id="rId9" Type="http://schemas.openxmlformats.org/officeDocument/2006/relationships/image" Target="../media/fImage51372596334.png"></Relationship><Relationship Id="rId10" Type="http://schemas.openxmlformats.org/officeDocument/2006/relationships/image" Target="../media/fImage1437532588467.png"></Relationship><Relationship Id="rId11" Type="http://schemas.openxmlformats.org/officeDocument/2006/relationships/image" Target="../media/fImage53352906962.png"></Relationship><Relationship Id="rId12" Type="http://schemas.openxmlformats.org/officeDocument/2006/relationships/image" Target="../media/fImage169032994604.png"></Relationship><Relationship Id="rId13" Type="http://schemas.openxmlformats.org/officeDocument/2006/relationships/image" Target="../media/fImage55543003902.png"></Relationship><Relationship Id="rId14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notesSlide" Target="../notesSlides/notesSlide7.xml"></Relationship><Relationship Id="rId5" Type="http://schemas.openxmlformats.org/officeDocument/2006/relationships/image" Target="../media/fImage9288225153.png"></Relationship><Relationship Id="rId6" Type="http://schemas.openxmlformats.org/officeDocument/2006/relationships/image" Target="../media/fImage117720235292.png"></Relationship><Relationship Id="rId7" Type="http://schemas.openxmlformats.org/officeDocument/2006/relationships/image" Target="../media/fImage8712542362382.png"></Relationship><Relationship Id="rId8" Type="http://schemas.openxmlformats.org/officeDocument/2006/relationships/image" Target="../media/fImage2531742377421.png"></Relationship><Relationship Id="rId9" Type="http://schemas.openxmlformats.org/officeDocument/2006/relationships/image" Target="../media/fImage1177202388716.png"></Relationship><Relationship Id="rId10" Type="http://schemas.openxmlformats.org/officeDocument/2006/relationships/image" Target="../media/fImage1428122429718.png"></Relationship><Relationship Id="rId11" Type="http://schemas.openxmlformats.org/officeDocument/2006/relationships/image" Target="../media/fImage3643172899895.png"></Relationship><Relationship Id="rId12" Type="http://schemas.openxmlformats.org/officeDocument/2006/relationships/image" Target="../media/fImage1177202905447.png"></Relationship><Relationship Id="rId13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6" Type="http://schemas.openxmlformats.org/officeDocument/2006/relationships/notesSlide" Target="../notesSlides/notesSlide8.xml"></Relationship><Relationship Id="rId7" Type="http://schemas.openxmlformats.org/officeDocument/2006/relationships/image" Target="../media/fImage1177203061726.png"></Relationship><Relationship Id="rId8" Type="http://schemas.openxmlformats.org/officeDocument/2006/relationships/image" Target="../media/fImage1177203024771.png"></Relationship><Relationship Id="rId9" Type="http://schemas.openxmlformats.org/officeDocument/2006/relationships/image" Target="../media/fImage855303071538.png"></Relationship><Relationship Id="rId10" Type="http://schemas.openxmlformats.org/officeDocument/2006/relationships/image" Target="../media/fImage85093081869.png"></Relationship><Relationship Id="rId11" Type="http://schemas.openxmlformats.org/officeDocument/2006/relationships/image" Target="../media/fImage110813099912.png"></Relationship><Relationship Id="rId12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7" Type="http://schemas.openxmlformats.org/officeDocument/2006/relationships/notesSlide" Target="../notesSlides/notesSlide9.xml"></Relationship><Relationship Id="rId8" Type="http://schemas.openxmlformats.org/officeDocument/2006/relationships/image" Target="../media/fImage161053175667.png"></Relationship><Relationship Id="rId9" Type="http://schemas.openxmlformats.org/officeDocument/2006/relationships/image" Target="../media/fImage62243186299.png"></Relationship><Relationship Id="rId10" Type="http://schemas.openxmlformats.org/officeDocument/2006/relationships/image" Target="../media/fImage54593197035.png"></Relationship><Relationship Id="rId11" Type="http://schemas.openxmlformats.org/officeDocument/2006/relationships/image" Target="../media/fImage22083229894.png"></Relationship><Relationship Id="rId12" Type="http://schemas.openxmlformats.org/officeDocument/2006/relationships/image" Target="../media/fImage62243238703.png"></Relationship><Relationship Id="rId13" Type="http://schemas.openxmlformats.org/officeDocument/2006/relationships/image" Target="../media/fImage186643243811.png"></Relationship><Relationship Id="rId14" Type="http://schemas.openxmlformats.org/officeDocument/2006/relationships/image" Target="../media/fImage62243261322.png"></Relationship><Relationship Id="rId15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320" cy="4787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>
            <a:off x="1075690" y="3094990"/>
            <a:ext cx="43021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번째로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58"/>
          <p:cNvPicPr>
            <a:picLocks noChangeAspect="1"/>
          </p:cNvPicPr>
          <p:nvPr/>
        </p:nvPicPr>
        <p:blipFill rotWithShape="1"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3945" y="1288415"/>
            <a:ext cx="1802765" cy="1675130"/>
          </a:xfrm>
          <a:prstGeom prst="rect"/>
          <a:noFill/>
        </p:spPr>
      </p:pic>
      <p:pic>
        <p:nvPicPr>
          <p:cNvPr id="1166" name="그림 59"/>
          <p:cNvPicPr>
            <a:picLocks noChangeAspect="1"/>
          </p:cNvPicPr>
          <p:nvPr/>
        </p:nvPicPr>
        <p:blipFill rotWithShape="1">
          <a:blip r:embed="rId3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90545" y="2089785"/>
            <a:ext cx="520065" cy="349250"/>
          </a:xfrm>
          <a:prstGeom prst="rect"/>
          <a:noFill/>
        </p:spPr>
      </p:pic>
      <p:pic>
        <p:nvPicPr>
          <p:cNvPr id="1167" name="그림 60"/>
          <p:cNvPicPr>
            <a:picLocks noChangeAspect="1"/>
          </p:cNvPicPr>
          <p:nvPr/>
        </p:nvPicPr>
        <p:blipFill rotWithShape="1">
          <a:blip r:embed="rId3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08095" y="1282700"/>
            <a:ext cx="1569085" cy="1680845"/>
          </a:xfrm>
          <a:prstGeom prst="rect"/>
          <a:noFill/>
        </p:spPr>
      </p:pic>
      <p:sp>
        <p:nvSpPr>
          <p:cNvPr id="1170" name="도형 64"/>
          <p:cNvSpPr>
            <a:spLocks/>
          </p:cNvSpPr>
          <p:nvPr/>
        </p:nvSpPr>
        <p:spPr>
          <a:xfrm rot="0">
            <a:off x="3011805" y="4204335"/>
            <a:ext cx="361950" cy="28067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3" name="텍스트 상자 67"/>
          <p:cNvSpPr txBox="1">
            <a:spLocks/>
          </p:cNvSpPr>
          <p:nvPr/>
        </p:nvSpPr>
        <p:spPr>
          <a:xfrm rot="0">
            <a:off x="1082040" y="4939030"/>
            <a:ext cx="429514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84"/>
          <p:cNvSpPr txBox="1">
            <a:spLocks/>
          </p:cNvSpPr>
          <p:nvPr/>
        </p:nvSpPr>
        <p:spPr>
          <a:xfrm rot="0">
            <a:off x="6815455" y="2959100"/>
            <a:ext cx="43078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3" name="텍스트 상자 26"/>
          <p:cNvSpPr txBox="1">
            <a:spLocks/>
          </p:cNvSpPr>
          <p:nvPr/>
        </p:nvSpPr>
        <p:spPr>
          <a:xfrm>
            <a:off x="6826250" y="5205730"/>
            <a:ext cx="42843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 </a:t>
            </a:r>
            <a:r>
              <a:rPr lang="ko-KR" sz="1800">
                <a:latin typeface="맑은 고딕" charset="0"/>
                <a:ea typeface="맑은 고딕" charset="0"/>
              </a:rPr>
              <a:t>Arrival</a:t>
            </a:r>
            <a:r>
              <a:rPr lang="ko-KR" sz="1800">
                <a:latin typeface="맑은 고딕" charset="0"/>
                <a:ea typeface="맑은 고딕" charset="0"/>
              </a:rPr>
              <a:t> 스크립트를 생성하여 Character 오브젝트에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1" descr="C:/Users/Admin1/AppData/Roaming/PolarisOffice/ETemp/2392_18456704/fImage1449518941.png"/>
          <p:cNvPicPr>
            <a:picLocks noChangeAspect="1"/>
          </p:cNvPicPr>
          <p:nvPr/>
        </p:nvPicPr>
        <p:blipFill rotWithShape="1"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280795"/>
            <a:ext cx="4314825" cy="1619885"/>
          </a:xfrm>
          <a:prstGeom prst="roundRect"/>
          <a:solidFill>
            <a:srgbClr val="EDEDED"/>
          </a:solidFill>
        </p:spPr>
      </p:pic>
      <p:pic>
        <p:nvPicPr>
          <p:cNvPr id="1189" name="그림 5" descr="C:/Users/Admin1/AppData/Roaming/PolarisOffice/ETemp/2392_18456704/fImage44831918467.png"/>
          <p:cNvPicPr>
            <a:picLocks noChangeAspect="1"/>
          </p:cNvPicPr>
          <p:nvPr/>
        </p:nvPicPr>
        <p:blipFill rotWithShape="1"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77595" y="3900805"/>
            <a:ext cx="1743710" cy="899160"/>
          </a:xfrm>
          <a:prstGeom prst="roundRect"/>
          <a:solidFill>
            <a:srgbClr val="EDEDED"/>
          </a:solidFill>
        </p:spPr>
      </p:pic>
      <p:pic>
        <p:nvPicPr>
          <p:cNvPr id="1190" name="그림 7" descr="C:/Users/Admin1/AppData/Roaming/PolarisOffice/ETemp/2392_18456704/fImage45561926334.png"/>
          <p:cNvPicPr>
            <a:picLocks noChangeAspect="1"/>
          </p:cNvPicPr>
          <p:nvPr/>
        </p:nvPicPr>
        <p:blipFill rotWithShape="1"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48380" y="3900805"/>
            <a:ext cx="1820545" cy="910590"/>
          </a:xfrm>
          <a:prstGeom prst="roundRect"/>
          <a:solidFill>
            <a:srgbClr val="EDEDED"/>
          </a:solidFill>
        </p:spPr>
      </p:pic>
      <p:pic>
        <p:nvPicPr>
          <p:cNvPr id="1191" name="그림 11" descr="C:/Users/Admin1/AppData/Roaming/PolarisOffice/ETemp/2392_18456704/fImage19101936500.png"/>
          <p:cNvPicPr>
            <a:picLocks noChangeAspect="1"/>
          </p:cNvPicPr>
          <p:nvPr/>
        </p:nvPicPr>
        <p:blipFill rotWithShape="1"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4037330"/>
            <a:ext cx="755650" cy="990600"/>
          </a:xfrm>
          <a:prstGeom prst="roundRect"/>
          <a:solidFill>
            <a:srgbClr val="EDEDED"/>
          </a:solidFill>
        </p:spPr>
      </p:pic>
      <p:pic>
        <p:nvPicPr>
          <p:cNvPr id="1192" name="그림 13" descr="C:/Users/Admin1/AppData/Roaming/PolarisOffice/ETemp/2392_18456704/fImage46501949169.png"/>
          <p:cNvPicPr>
            <a:picLocks noChangeAspect="1"/>
          </p:cNvPicPr>
          <p:nvPr/>
        </p:nvPicPr>
        <p:blipFill rotWithShape="1"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6745" y="3890645"/>
            <a:ext cx="2876550" cy="1147445"/>
          </a:xfrm>
          <a:prstGeom prst="roundRect"/>
          <a:solidFill>
            <a:srgbClr val="EDEDED"/>
          </a:solidFill>
        </p:spPr>
      </p:pic>
      <p:cxnSp>
        <p:nvCxnSpPr>
          <p:cNvPr id="1185" name="도형 28"/>
          <p:cNvCxnSpPr>
            <a:stCxn id="1191" idx="3"/>
          </p:cNvCxnSpPr>
          <p:nvPr/>
        </p:nvCxnSpPr>
        <p:spPr>
          <a:xfrm rot="0" flipV="1">
            <a:off x="7574280" y="4530725"/>
            <a:ext cx="93091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4410" y="346075"/>
            <a:ext cx="25946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48475" y="3425190"/>
            <a:ext cx="412496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최종적으로 자기 자신의 위치를  Mathf.PingPong( )함수를 사용하여 좌ㆍ우로 반복적인 움직임을 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최소값에는 게임이 시작했을 때 시간을 설정하고 최대값에는 3이라는 값으로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1" name="텍스트 상자 192"/>
          <p:cNvSpPr txBox="1">
            <a:spLocks/>
          </p:cNvSpPr>
          <p:nvPr/>
        </p:nvSpPr>
        <p:spPr>
          <a:xfrm rot="0">
            <a:off x="1228725" y="1207135"/>
            <a:ext cx="413956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Mathf.PingPong</a:t>
            </a:r>
            <a:r>
              <a:rPr sz="1800">
                <a:latin typeface="맑은 고딕" charset="0"/>
                <a:ea typeface="맑은 고딕" charset="0"/>
              </a:rPr>
              <a:t>( )</a:t>
            </a:r>
            <a:r>
              <a:rPr lang="ko-KR" sz="1800">
                <a:latin typeface="맑은 고딕" charset="0"/>
                <a:ea typeface="맑은 고딕" charset="0"/>
              </a:rPr>
              <a:t>함수는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지정한 </a:t>
            </a:r>
            <a:r>
              <a:rPr sz="1800">
                <a:latin typeface="맑은 고딕" charset="0"/>
                <a:ea typeface="맑은 고딕" charset="0"/>
              </a:rPr>
              <a:t>값이 최대값에 도달하게 되면 -값이 </a:t>
            </a:r>
            <a:r>
              <a:rPr sz="1800">
                <a:latin typeface="맑은 고딕" charset="0"/>
                <a:ea typeface="맑은 고딕" charset="0"/>
              </a:rPr>
              <a:t>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만약 0으로 값이 초기화가 되면 다시 최대값까지 +값이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되며, 계속 값이 증가와 감소를 반복합니다.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2" name="그림 193" descr="C:/Users/Admin1/AppData/Roaming/PolarisOffice/ETemp/2392_18456704/fImage406141833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2920" y="1209675"/>
            <a:ext cx="4130040" cy="2077085"/>
          </a:xfrm>
          <a:prstGeom prst="roundRect"/>
          <a:solidFill>
            <a:srgbClr val="EDEDED"/>
          </a:solidFill>
        </p:spPr>
      </p:pic>
      <p:pic>
        <p:nvPicPr>
          <p:cNvPr id="1223" name="그림 196" descr="C:/Users/Admin1/AppData/Roaming/PolarisOffice/ETemp/2392_18456704/fImage12958419767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3171825"/>
            <a:ext cx="4134485" cy="25723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13"/>
          <p:cNvSpPr txBox="1">
            <a:spLocks/>
          </p:cNvSpPr>
          <p:nvPr/>
        </p:nvSpPr>
        <p:spPr>
          <a:xfrm rot="0">
            <a:off x="4288155" y="671195"/>
            <a:ext cx="36226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NavMesh Obstacle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14"/>
          <p:cNvSpPr txBox="1">
            <a:spLocks/>
          </p:cNvSpPr>
          <p:nvPr/>
        </p:nvSpPr>
        <p:spPr>
          <a:xfrm rot="0">
            <a:off x="1000125" y="1492885"/>
            <a:ext cx="43605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NavMesh Obstacle : 고정되어 있거나 동적으로 움직일 수 있는 오브젝트를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5"/>
          <p:cNvSpPr txBox="1">
            <a:spLocks/>
          </p:cNvSpPr>
          <p:nvPr/>
        </p:nvSpPr>
        <p:spPr>
          <a:xfrm rot="0">
            <a:off x="6838950" y="2882265"/>
            <a:ext cx="421068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Carve : 내비게이션 영역을 새로 설정하지 않아도 실시간으로 다시 계산해서 에이전트가 지나갈 수 없는 영역으로 설정하는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6"/>
          <p:cNvSpPr txBox="1">
            <a:spLocks/>
          </p:cNvSpPr>
          <p:nvPr/>
        </p:nvSpPr>
        <p:spPr>
          <a:xfrm rot="0">
            <a:off x="984250" y="4887595"/>
            <a:ext cx="437642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Move Threshold :  최소 이동 거리를 의미하며, 최소 이동 거리보다 조금 움직인 것은 오브젝트가 움직이지 않은 것으로 Carve를 새로 계산하지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117" descr="C:/Users/Admin1/AppData/Roaming/PolarisOffice/ETemp/2392_18456704/fImage8472275466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0125" y="2609850"/>
            <a:ext cx="4458970" cy="2096135"/>
          </a:xfrm>
          <a:prstGeom prst="roundRect"/>
          <a:solidFill>
            <a:srgbClr val="EDEDED"/>
          </a:solidFill>
        </p:spPr>
      </p:pic>
      <p:sp>
        <p:nvSpPr>
          <p:cNvPr id="7" name="텍스트 상자 118"/>
          <p:cNvSpPr txBox="1">
            <a:spLocks/>
          </p:cNvSpPr>
          <p:nvPr/>
        </p:nvSpPr>
        <p:spPr>
          <a:xfrm rot="0">
            <a:off x="6838950" y="5168900"/>
            <a:ext cx="42297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Time To Stationary :  게임 오브젝트가 어느 시간 동안 정지해 있으면 완전히 멈춘 것으로 판정하는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120" descr="C:/Users/Admin1/AppData/Roaming/PolarisOffice/ETemp/2392_18456704/fImage242027851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4229100"/>
            <a:ext cx="4220210" cy="782320"/>
          </a:xfrm>
          <a:prstGeom prst="roundRect"/>
          <a:solidFill>
            <a:srgbClr val="EDEDED"/>
          </a:solidFill>
        </p:spPr>
      </p:pic>
      <p:pic>
        <p:nvPicPr>
          <p:cNvPr id="10" name="그림 189" descr="C:/Users/Admin1/AppData/Roaming/PolarisOffice/ETemp/2392_18456704/fImage8064329771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3395" y="1495425"/>
            <a:ext cx="4215765" cy="13055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9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 rot="0">
            <a:off x="1344295" y="3320415"/>
            <a:ext cx="40100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 3D Object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Plane</a:t>
            </a:r>
            <a:r>
              <a:rPr lang="ko-KR" sz="1800">
                <a:latin typeface="맑은 고딕" charset="0"/>
                <a:ea typeface="맑은 고딕" charset="0"/>
              </a:rPr>
              <a:t> 선택하고 이름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Floor로</a:t>
            </a:r>
            <a:r>
              <a:rPr lang="ko-KR" sz="1800">
                <a:latin typeface="맑은 고딕" charset="0"/>
                <a:ea typeface="맑은 고딕" charset="0"/>
              </a:rPr>
              <a:t>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25" descr="C:/Users/Admin1/AppData/Roaming/PolarisOffice/ETemp/2392_18456704/fImage15953217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3660" y="1227455"/>
            <a:ext cx="2730500" cy="2023745"/>
          </a:xfrm>
          <a:prstGeom prst="roundRect"/>
          <a:solidFill>
            <a:srgbClr val="EDEDED"/>
          </a:solidFill>
        </p:spPr>
      </p:pic>
      <p:pic>
        <p:nvPicPr>
          <p:cNvPr id="1193" name="그림 19" descr="C:/Users/Admin1/AppData/Roaming/PolarisOffice/ETemp/2392_18456704/fImage2684196572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48150" y="1812290"/>
            <a:ext cx="1109980" cy="865505"/>
          </a:xfrm>
          <a:prstGeom prst="roundRect"/>
          <a:solidFill>
            <a:srgbClr val="EDEDED"/>
          </a:solidFill>
        </p:spPr>
      </p:pic>
      <p:pic>
        <p:nvPicPr>
          <p:cNvPr id="1195" name="그림 23" descr="C:/Users/Admin1/AppData/Roaming/PolarisOffice/ETemp/2392_18456704/fImage2684198147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3660" y="4174490"/>
            <a:ext cx="1109980" cy="817880"/>
          </a:xfrm>
          <a:prstGeom prst="roundRect"/>
          <a:solidFill>
            <a:srgbClr val="EDEDED"/>
          </a:solidFill>
        </p:spPr>
      </p:pic>
      <p:pic>
        <p:nvPicPr>
          <p:cNvPr id="1196" name="그림 24" descr="C:/Users/Admin1/AppData/Roaming/PolarisOffice/ETemp/2392_18456704/fImage168521999358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7645" y="4171950"/>
            <a:ext cx="2606040" cy="819785"/>
          </a:xfrm>
          <a:prstGeom prst="roundRect"/>
          <a:solidFill>
            <a:srgbClr val="EDEDED"/>
          </a:solidFill>
        </p:spPr>
      </p:pic>
      <p:sp>
        <p:nvSpPr>
          <p:cNvPr id="1197" name="텍스트 상자 27"/>
          <p:cNvSpPr txBox="1">
            <a:spLocks/>
          </p:cNvSpPr>
          <p:nvPr/>
        </p:nvSpPr>
        <p:spPr>
          <a:xfrm rot="0">
            <a:off x="1339850" y="5144770"/>
            <a:ext cx="40100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Project 폴더에서 Texture에 Wood 텍스처를 선택하고 Floor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8" name="그림 29" descr="C:/Users/Admin1/AppData/Roaming/PolarisOffice/ETemp/2392_18456704/fImage427031849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224280"/>
            <a:ext cx="2547620" cy="1510030"/>
          </a:xfrm>
          <a:prstGeom prst="roundRect"/>
          <a:solidFill>
            <a:srgbClr val="EDEDED"/>
          </a:solidFill>
        </p:spPr>
      </p:pic>
      <p:sp>
        <p:nvSpPr>
          <p:cNvPr id="1199" name="텍스트 상자 30"/>
          <p:cNvSpPr txBox="1">
            <a:spLocks/>
          </p:cNvSpPr>
          <p:nvPr/>
        </p:nvSpPr>
        <p:spPr>
          <a:xfrm rot="0">
            <a:off x="6812280" y="2926715"/>
            <a:ext cx="41992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Window에서 AI를 선택한 다음 Navigation을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0" name="그림 31" descr="C:/Users/Admin1/AppData/Roaming/PolarisOffice/ETemp/2392_18456704/fImage780321299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34575" y="1810385"/>
            <a:ext cx="1115060" cy="552450"/>
          </a:xfrm>
          <a:prstGeom prst="roundRect"/>
          <a:solidFill>
            <a:srgbClr val="EDEDED"/>
          </a:solidFill>
        </p:spPr>
      </p:pic>
      <p:sp>
        <p:nvSpPr>
          <p:cNvPr id="1201" name="도형 32"/>
          <p:cNvSpPr>
            <a:spLocks/>
          </p:cNvSpPr>
          <p:nvPr/>
        </p:nvSpPr>
        <p:spPr>
          <a:xfrm rot="0">
            <a:off x="9474200" y="1953895"/>
            <a:ext cx="362585" cy="2813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텍스트 상자 33"/>
          <p:cNvSpPr txBox="1">
            <a:spLocks/>
          </p:cNvSpPr>
          <p:nvPr/>
        </p:nvSpPr>
        <p:spPr>
          <a:xfrm rot="0">
            <a:off x="6812915" y="5419090"/>
            <a:ext cx="41649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 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Nav Mesh Agent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3" name="그림 34" descr="C:/Users/Admin1/AppData/Roaming/PolarisOffice/ETemp/2392_18456704/fImage53352906962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3876675"/>
            <a:ext cx="4239260" cy="12712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9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6835775" y="3210560"/>
            <a:ext cx="40805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Arrival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방향</a:t>
            </a:r>
            <a:r>
              <a:rPr lang="ko-KR" sz="1800">
                <a:latin typeface="맑은 고딕" charset="0"/>
                <a:ea typeface="맑은 고딕" charset="0"/>
              </a:rPr>
              <a:t> 변수</a:t>
            </a:r>
            <a:r>
              <a:rPr lang="ko-KR" sz="1800">
                <a:latin typeface="맑은 고딕" charset="0"/>
                <a:ea typeface="맑은 고딕" charset="0"/>
              </a:rPr>
              <a:t>를 선언하고 </a:t>
            </a:r>
            <a:r>
              <a:rPr lang="ko-KR" sz="1800">
                <a:latin typeface="맑은 고딕" charset="0"/>
                <a:ea typeface="맑은 고딕" charset="0"/>
              </a:rPr>
              <a:t>NavMeshAgent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6" name="텍스트 상자 59"/>
          <p:cNvSpPr txBox="1">
            <a:spLocks/>
          </p:cNvSpPr>
          <p:nvPr/>
        </p:nvSpPr>
        <p:spPr>
          <a:xfrm rot="0">
            <a:off x="1409700" y="2146935"/>
            <a:ext cx="39744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Floor 오브젝트를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lang="ko-KR" sz="1800">
                <a:latin typeface="맑은 고딕" charset="0"/>
                <a:ea typeface="맑은 고딕" charset="0"/>
              </a:rPr>
              <a:t> Navigation Static을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35" descr="C:/Users/Admin1/AppData/Roaming/PolarisOffice/ETemp/2392_18456704/fImage7050210696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9700" y="1261745"/>
            <a:ext cx="3963035" cy="805815"/>
          </a:xfrm>
          <a:prstGeom prst="roundRect"/>
          <a:solidFill>
            <a:srgbClr val="EDEDED"/>
          </a:solidFill>
        </p:spPr>
      </p:pic>
      <p:pic>
        <p:nvPicPr>
          <p:cNvPr id="1192" name="그림 38" descr="C:/Users/Admin1/AppData/Roaming/PolarisOffice/ETemp/2392_18456704/fImage3325211446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19475" y="3533775"/>
            <a:ext cx="1953260" cy="1153160"/>
          </a:xfrm>
          <a:prstGeom prst="roundRect"/>
          <a:solidFill>
            <a:srgbClr val="EDEDED"/>
          </a:solidFill>
        </p:spPr>
      </p:pic>
      <p:pic>
        <p:nvPicPr>
          <p:cNvPr id="1193" name="그림 41" descr="C:/Users/Admin1/AppData/Roaming/PolarisOffice/ETemp/2392_18456704/fImage85062125705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14145" y="3181350"/>
            <a:ext cx="1682115" cy="1867535"/>
          </a:xfrm>
          <a:prstGeom prst="roundRect"/>
          <a:solidFill>
            <a:srgbClr val="EDEDED"/>
          </a:solidFill>
        </p:spPr>
      </p:pic>
      <p:sp>
        <p:nvSpPr>
          <p:cNvPr id="1194" name="텍스트 상자 44"/>
          <p:cNvSpPr txBox="1">
            <a:spLocks/>
          </p:cNvSpPr>
          <p:nvPr/>
        </p:nvSpPr>
        <p:spPr>
          <a:xfrm rot="0">
            <a:off x="1405255" y="5200015"/>
            <a:ext cx="39674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빈 게임 오브젝트를 생성한 다음 Arrive Point로 이름을 정의합니다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45" descr="C:/Users/Admin1/AppData/Roaming/PolarisOffice/ETemp/2392_18456704/fImage47262148145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266825"/>
            <a:ext cx="4077335" cy="1772285"/>
          </a:xfrm>
          <a:prstGeom prst="roundRect"/>
          <a:solidFill>
            <a:srgbClr val="EDEDED"/>
          </a:solidFill>
        </p:spPr>
      </p:pic>
      <p:pic>
        <p:nvPicPr>
          <p:cNvPr id="1196" name="그림 48" descr="C:/Users/Admin1/AppData/Roaming/PolarisOffice/ETemp/2392_18456704/fImage2004215328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4333875"/>
            <a:ext cx="4067810" cy="991235"/>
          </a:xfrm>
          <a:prstGeom prst="roundRect"/>
          <a:solidFill>
            <a:srgbClr val="EDEDED"/>
          </a:solidFill>
        </p:spPr>
      </p:pic>
      <p:sp>
        <p:nvSpPr>
          <p:cNvPr id="1197" name="텍스트 상자 51"/>
          <p:cNvSpPr txBox="1">
            <a:spLocks/>
          </p:cNvSpPr>
          <p:nvPr/>
        </p:nvSpPr>
        <p:spPr>
          <a:xfrm rot="0">
            <a:off x="6831330" y="5473065"/>
            <a:ext cx="40805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Update( ) 함수에서 방향 변수를 도착 지점을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9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8" name="텍스트 상자 72"/>
          <p:cNvSpPr txBox="1">
            <a:spLocks/>
          </p:cNvSpPr>
          <p:nvPr/>
        </p:nvSpPr>
        <p:spPr>
          <a:xfrm rot="0">
            <a:off x="1304925" y="4594860"/>
            <a:ext cx="405828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3D Object를 선택하고 Cube를 2개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Right Wall과 Left Wall이라는 이름으로 각각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9" name="그림 52" descr="C:/Users/Admin1/AppData/Roaming/PolarisOffice/ETemp/2392_18456704/fImage4413217682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52570" y="1995170"/>
            <a:ext cx="1310640" cy="1510665"/>
          </a:xfrm>
          <a:prstGeom prst="roundRect"/>
          <a:solidFill>
            <a:srgbClr val="EDEDED"/>
          </a:solidFill>
        </p:spPr>
      </p:pic>
      <p:pic>
        <p:nvPicPr>
          <p:cNvPr id="1190" name="그림 56" descr="C:/Users/Admin1/AppData/Roaming/PolarisOffice/ETemp/2392_18456704/fImage16105220996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3815" y="1143000"/>
            <a:ext cx="2392045" cy="3220085"/>
          </a:xfrm>
          <a:prstGeom prst="roundRect"/>
          <a:solidFill>
            <a:srgbClr val="EDEDED"/>
          </a:solidFill>
        </p:spPr>
      </p:pic>
      <p:pic>
        <p:nvPicPr>
          <p:cNvPr id="1192" name="그림 82" descr="C:/Users/Admin1/AppData/Roaming/PolarisOffice/ETemp/2392_18456704/fImage1202524449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2590800"/>
            <a:ext cx="4105910" cy="1267460"/>
          </a:xfrm>
          <a:prstGeom prst="roundRect"/>
          <a:solidFill>
            <a:srgbClr val="EDEDED"/>
          </a:solidFill>
        </p:spPr>
      </p:pic>
      <p:pic>
        <p:nvPicPr>
          <p:cNvPr id="1193" name="그림 85" descr="C:/Users/Admin1/AppData/Roaming/PolarisOffice/ETemp/2392_18456704/fImage12177245299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143000"/>
            <a:ext cx="4105910" cy="1276985"/>
          </a:xfrm>
          <a:prstGeom prst="roundRect"/>
          <a:solidFill>
            <a:srgbClr val="EDEDED"/>
          </a:solidFill>
        </p:spPr>
      </p:pic>
      <p:sp>
        <p:nvSpPr>
          <p:cNvPr id="1194" name="텍스트 상자 88"/>
          <p:cNvSpPr txBox="1">
            <a:spLocks/>
          </p:cNvSpPr>
          <p:nvPr/>
        </p:nvSpPr>
        <p:spPr>
          <a:xfrm rot="0">
            <a:off x="6815455" y="4037965"/>
            <a:ext cx="41198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Right Wall 오브젝트와 Left Wall 오브젝트의 위치와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Right Wall 오브젝트와 Left Wall 오브젝트에</a:t>
            </a:r>
            <a:r>
              <a:rPr lang="ko-KR" sz="1800">
                <a:latin typeface="맑은 고딕" charset="0"/>
                <a:ea typeface="맑은 고딕" charset="0"/>
              </a:rPr>
              <a:t> Navigation Static을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4410" y="346075"/>
            <a:ext cx="25939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6838950" y="5342255"/>
            <a:ext cx="38474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NavMeshAgent가 이동</a:t>
            </a:r>
            <a:r>
              <a:rPr lang="ko-KR" sz="1800">
                <a:latin typeface="맑은 고딕" charset="0"/>
                <a:ea typeface="맑은 고딕" charset="0"/>
              </a:rPr>
              <a:t>할 수 있는 범위를</a:t>
            </a:r>
            <a:r>
              <a:rPr lang="ko-KR" sz="1800">
                <a:latin typeface="맑은 고딕" charset="0"/>
                <a:ea typeface="맑은 고딕" charset="0"/>
              </a:rPr>
              <a:t> 설정</a:t>
            </a:r>
            <a:r>
              <a:rPr lang="ko-KR" sz="1800">
                <a:latin typeface="맑은 고딕" charset="0"/>
                <a:ea typeface="맑은 고딕" charset="0"/>
              </a:rPr>
              <a:t>한 상태에서</a:t>
            </a:r>
            <a:r>
              <a:rPr lang="ko-KR" sz="1800">
                <a:latin typeface="맑은 고딕" charset="0"/>
                <a:ea typeface="맑은 고딕" charset="0"/>
              </a:rPr>
              <a:t> Bake를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9" name="그림 127" descr="C:/Users/Admin1/AppData/Roaming/PolarisOffice/ETemp/2392_18456704/fImage24378345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8950" y="1329055"/>
            <a:ext cx="3837305" cy="3815080"/>
          </a:xfrm>
          <a:prstGeom prst="rect"/>
          <a:noFill/>
        </p:spPr>
      </p:pic>
      <p:pic>
        <p:nvPicPr>
          <p:cNvPr id="1200" name="그림 110" descr="C:/Users/Admin1/AppData/Roaming/PolarisOffice/ETemp/2392_18456704/fImage16852268194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61920" y="1333500"/>
            <a:ext cx="2710815" cy="1200785"/>
          </a:xfrm>
          <a:prstGeom prst="roundRect"/>
          <a:solidFill>
            <a:srgbClr val="EDEDED"/>
          </a:solidFill>
        </p:spPr>
      </p:pic>
      <p:pic>
        <p:nvPicPr>
          <p:cNvPr id="1201" name="그림 111" descr="C:/Users/Admin1/AppData/Roaming/PolarisOffice/ETemp/2392_18456704/fImage4413269482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1337945"/>
            <a:ext cx="1310640" cy="1196340"/>
          </a:xfrm>
          <a:prstGeom prst="roundRect"/>
          <a:solidFill>
            <a:srgbClr val="EDEDED"/>
          </a:solidFill>
        </p:spPr>
      </p:pic>
      <p:sp>
        <p:nvSpPr>
          <p:cNvPr id="1202" name="텍스트 상자 112"/>
          <p:cNvSpPr txBox="1">
            <a:spLocks/>
          </p:cNvSpPr>
          <p:nvPr/>
        </p:nvSpPr>
        <p:spPr>
          <a:xfrm rot="0">
            <a:off x="1206500" y="2649220"/>
            <a:ext cx="416623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Project 폴더에서 Texture에 Wood 텍스처를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Right Wall 오브젝트와 Left Wall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3" name="텍스트 상자 129"/>
          <p:cNvSpPr txBox="1">
            <a:spLocks/>
          </p:cNvSpPr>
          <p:nvPr/>
        </p:nvSpPr>
        <p:spPr>
          <a:xfrm rot="0">
            <a:off x="1223645" y="5589905"/>
            <a:ext cx="39433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Character</a:t>
            </a:r>
            <a:r>
              <a:rPr sz="1800">
                <a:latin typeface="맑은 고딕" charset="0"/>
                <a:ea typeface="맑은 고딕" charset="0"/>
              </a:rPr>
              <a:t> 오브젝트에 Rigidbody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4" name="그림 130" descr="C:/Users/Admin1/AppData/Roaming/PolarisOffice/ETemp/2392_18456704/fImage57282885436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4304665"/>
            <a:ext cx="4133215" cy="10966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4410" y="346075"/>
            <a:ext cx="25939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207" name="그림 134" descr="C:/Users/Admin1/AppData/Roaming/PolarisOffice/ETemp/2392_18456704/fImage5554291239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90950" y="2847975"/>
            <a:ext cx="1572260" cy="1467485"/>
          </a:xfrm>
          <a:prstGeom prst="roundRect"/>
          <a:solidFill>
            <a:srgbClr val="EDEDED"/>
          </a:solidFill>
        </p:spPr>
      </p:pic>
      <p:sp>
        <p:nvSpPr>
          <p:cNvPr id="1208" name="텍스트 상자 137"/>
          <p:cNvSpPr txBox="1">
            <a:spLocks/>
          </p:cNvSpPr>
          <p:nvPr/>
        </p:nvSpPr>
        <p:spPr>
          <a:xfrm rot="0">
            <a:off x="1047750" y="4457065"/>
            <a:ext cx="431546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2</a:t>
            </a:r>
            <a:r>
              <a:rPr lang="ko-KR" sz="1800">
                <a:latin typeface="맑은 고딕" charset="0"/>
                <a:ea typeface="맑은 고딕" charset="0"/>
              </a:rPr>
              <a:t>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First Guard라는 이름과 Second Guard라는 이름으로 각각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9" name="그림 138" descr="C:/Users/Admin1/AppData/Roaming/PolarisOffice/ETemp/2392_18456704/fImage7257257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64895" y="1240790"/>
            <a:ext cx="1803400" cy="3027045"/>
          </a:xfrm>
          <a:prstGeom prst="rect"/>
          <a:noFill/>
        </p:spPr>
      </p:pic>
      <p:pic>
        <p:nvPicPr>
          <p:cNvPr id="1210" name="그림 139" descr="C:/Users/Admin1/AppData/Roaming/PolarisOffice/ETemp/2392_18456704/fImage5137259633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789045" y="1225550"/>
            <a:ext cx="1574165" cy="1308735"/>
          </a:xfrm>
          <a:prstGeom prst="rect"/>
          <a:noFill/>
        </p:spPr>
      </p:pic>
      <p:pic>
        <p:nvPicPr>
          <p:cNvPr id="1211" name="그림 140" descr="C:/Users/Admin1/AppData/Roaming/PolarisOffice/ETemp/2392_18456704/fImage1437532588467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61970" y="1708785"/>
            <a:ext cx="520700" cy="349885"/>
          </a:xfrm>
          <a:prstGeom prst="rect"/>
          <a:noFill/>
        </p:spPr>
      </p:pic>
      <p:pic>
        <p:nvPicPr>
          <p:cNvPr id="1212" name="그림 141" descr="C:/Users/Admin1/AppData/Roaming/PolarisOffice/ETemp/2392_18456704/fImage1437532588467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57525" y="3504565"/>
            <a:ext cx="520700" cy="349885"/>
          </a:xfrm>
          <a:prstGeom prst="rect"/>
          <a:noFill/>
        </p:spPr>
      </p:pic>
      <p:sp>
        <p:nvSpPr>
          <p:cNvPr id="1213" name="텍스트 상자 142"/>
          <p:cNvSpPr txBox="1">
            <a:spLocks/>
          </p:cNvSpPr>
          <p:nvPr/>
        </p:nvSpPr>
        <p:spPr>
          <a:xfrm rot="0">
            <a:off x="6831965" y="2247265"/>
            <a:ext cx="40366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First Guard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와 Second Guard 오브젝트에</a:t>
            </a:r>
            <a:r>
              <a:rPr lang="ko-KR" sz="1800">
                <a:latin typeface="맑은 고딕" charset="0"/>
                <a:ea typeface="맑은 고딕" charset="0"/>
              </a:rPr>
              <a:t> Nav Mesh Agent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4" name="그림 143" descr="C:/Users/Admin1/AppData/Roaming/PolarisOffice/ETemp/2392_18456704/fImage53352906962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238250"/>
            <a:ext cx="4020185" cy="924560"/>
          </a:xfrm>
          <a:prstGeom prst="roundRect"/>
          <a:solidFill>
            <a:srgbClr val="EDEDED"/>
          </a:solidFill>
        </p:spPr>
      </p:pic>
      <p:pic>
        <p:nvPicPr>
          <p:cNvPr id="1215" name="그림 144" descr="C:/Users/Admin1/AppData/Roaming/PolarisOffice/ETemp/2392_18456704/fImage16903299460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43900" y="3324225"/>
            <a:ext cx="2534285" cy="981710"/>
          </a:xfrm>
          <a:prstGeom prst="roundRect"/>
          <a:solidFill>
            <a:srgbClr val="EDEDED"/>
          </a:solidFill>
        </p:spPr>
      </p:pic>
      <p:pic>
        <p:nvPicPr>
          <p:cNvPr id="1216" name="그림 147" descr="C:/Users/Admin1/AppData/Roaming/PolarisOffice/ETemp/2392_18456704/fImage55543003902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319780"/>
            <a:ext cx="1262380" cy="967105"/>
          </a:xfrm>
          <a:prstGeom prst="roundRect"/>
          <a:solidFill>
            <a:srgbClr val="EDEDED"/>
          </a:solidFill>
        </p:spPr>
      </p:pic>
      <p:sp>
        <p:nvSpPr>
          <p:cNvPr id="1217" name="텍스트 상자 148"/>
          <p:cNvSpPr txBox="1">
            <a:spLocks/>
          </p:cNvSpPr>
          <p:nvPr/>
        </p:nvSpPr>
        <p:spPr>
          <a:xfrm rot="0">
            <a:off x="6827520" y="4452620"/>
            <a:ext cx="405066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Project 폴더에서 Texture에 Panel_C 텍스처를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First Guard 오브젝트와 Second Guard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7"/>
          <p:cNvSpPr txBox="1">
            <a:spLocks/>
          </p:cNvSpPr>
          <p:nvPr/>
        </p:nvSpPr>
        <p:spPr>
          <a:xfrm rot="0">
            <a:off x="4318635" y="338455"/>
            <a:ext cx="35471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NavMesh Steering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58"/>
          <p:cNvSpPr txBox="1">
            <a:spLocks/>
          </p:cNvSpPr>
          <p:nvPr/>
        </p:nvSpPr>
        <p:spPr>
          <a:xfrm rot="0">
            <a:off x="984250" y="1197610"/>
            <a:ext cx="44119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NavMesh Steering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sz="1800">
                <a:latin typeface="맑은 고딕" charset="0"/>
                <a:ea typeface="맑은 고딕" charset="0"/>
              </a:rPr>
              <a:t> 에이전트의 이동과 관련된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59"/>
          <p:cNvSpPr txBox="1">
            <a:spLocks/>
          </p:cNvSpPr>
          <p:nvPr/>
        </p:nvSpPr>
        <p:spPr>
          <a:xfrm rot="0">
            <a:off x="6835775" y="2680970"/>
            <a:ext cx="40995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Acceleration : 에이전트의 가속도를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60"/>
          <p:cNvSpPr txBox="1">
            <a:spLocks/>
          </p:cNvSpPr>
          <p:nvPr/>
        </p:nvSpPr>
        <p:spPr>
          <a:xfrm rot="0">
            <a:off x="991235" y="5223510"/>
            <a:ext cx="4412615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Anguler Speed : 에이전트가 회전하는 속도를 설정하며, 회전 속도는 Degree/sec의 값으로 결정합니다.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61" descr="C:/Users/Admin1/AppData/Roaming/PolarisOffice/ETemp/2392_18456704/fImage9288225153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6630" y="2028825"/>
            <a:ext cx="4413250" cy="970280"/>
          </a:xfrm>
          <a:prstGeom prst="roundRect"/>
          <a:solidFill>
            <a:srgbClr val="EDEDED"/>
          </a:solidFill>
        </p:spPr>
      </p:pic>
      <p:sp>
        <p:nvSpPr>
          <p:cNvPr id="7" name="텍스트 상자 62"/>
          <p:cNvSpPr txBox="1">
            <a:spLocks/>
          </p:cNvSpPr>
          <p:nvPr/>
        </p:nvSpPr>
        <p:spPr>
          <a:xfrm rot="0">
            <a:off x="977900" y="3144520"/>
            <a:ext cx="4412615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Speed : 에이전트의 속도를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67"/>
          <p:cNvSpPr txBox="1">
            <a:spLocks/>
          </p:cNvSpPr>
          <p:nvPr/>
        </p:nvSpPr>
        <p:spPr>
          <a:xfrm rot="0">
            <a:off x="6848475" y="5212715"/>
            <a:ext cx="41059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Stoppint Distance : 에이전트가 도착점에서 얼마만큼의 거리에서 멈출지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73" descr="C:/Users/Admin1/AppData/Roaming/PolarisOffice/ETemp/2392_18456704/fImage11772023529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0" y="1190625"/>
            <a:ext cx="1010285" cy="1324610"/>
          </a:xfrm>
          <a:prstGeom prst="rect"/>
          <a:noFill/>
        </p:spPr>
      </p:pic>
      <p:pic>
        <p:nvPicPr>
          <p:cNvPr id="17" name="그림 74" descr="C:/Users/Admin1/AppData/Roaming/PolarisOffice/ETemp/2392_18456704/fImage871254236238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05650" y="1457325"/>
            <a:ext cx="534035" cy="524510"/>
          </a:xfrm>
          <a:prstGeom prst="rect"/>
          <a:noFill/>
        </p:spPr>
      </p:pic>
      <p:pic>
        <p:nvPicPr>
          <p:cNvPr id="18" name="그림 75" descr="C:/Users/Admin1/AppData/Roaming/PolarisOffice/ETemp/2392_18456704/fImage253174237742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73795" y="752475"/>
            <a:ext cx="557530" cy="1900555"/>
          </a:xfrm>
          <a:prstGeom prst="rect"/>
          <a:noFill/>
        </p:spPr>
      </p:pic>
      <p:pic>
        <p:nvPicPr>
          <p:cNvPr id="19" name="그림 76" descr="C:/Users/Admin1/AppData/Roaming/PolarisOffice/ETemp/2392_18456704/fImage1177202388716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77780" y="1390650"/>
            <a:ext cx="776605" cy="910590"/>
          </a:xfrm>
          <a:prstGeom prst="rect"/>
          <a:noFill/>
        </p:spPr>
      </p:pic>
      <p:pic>
        <p:nvPicPr>
          <p:cNvPr id="23" name="그림 80" descr="C:/Users/Admin1/AppData/Roaming/PolarisOffice/ETemp/2392_18456704/fImage142812242971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0" y="3600450"/>
            <a:ext cx="4086860" cy="1400810"/>
          </a:xfrm>
          <a:prstGeom prst="rect"/>
          <a:noFill/>
        </p:spPr>
      </p:pic>
      <p:pic>
        <p:nvPicPr>
          <p:cNvPr id="24" name="그림 132" descr="C:/Users/Admin1/AppData/Roaming/PolarisOffice/ETemp/2392_18456704/fImage3643172899895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3848100"/>
            <a:ext cx="2315210" cy="1143635"/>
          </a:xfrm>
          <a:prstGeom prst="rect"/>
          <a:noFill/>
        </p:spPr>
      </p:pic>
      <p:pic>
        <p:nvPicPr>
          <p:cNvPr id="25" name="그림 133" descr="C:/Users/Admin1/AppData/Roaming/PolarisOffice/ETemp/2392_18456704/fImage117720290544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15460" y="3848100"/>
            <a:ext cx="1114425" cy="1219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153" descr="C:/Users/Admin1/AppData/Roaming/PolarisOffice/ETemp/2392_18456704/fImage1177203061726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7385" y="1405255"/>
            <a:ext cx="1081405" cy="1624330"/>
          </a:xfrm>
          <a:prstGeom prst="rect"/>
          <a:noFill/>
        </p:spPr>
      </p:pic>
      <p:sp>
        <p:nvSpPr>
          <p:cNvPr id="2" name="텍스트 상자 89"/>
          <p:cNvSpPr txBox="1">
            <a:spLocks/>
          </p:cNvSpPr>
          <p:nvPr/>
        </p:nvSpPr>
        <p:spPr>
          <a:xfrm rot="0">
            <a:off x="4108450" y="509905"/>
            <a:ext cx="39598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NavMesh Avoidance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90"/>
          <p:cNvSpPr txBox="1">
            <a:spLocks/>
          </p:cNvSpPr>
          <p:nvPr/>
        </p:nvSpPr>
        <p:spPr>
          <a:xfrm rot="0">
            <a:off x="1114425" y="1405890"/>
            <a:ext cx="42773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NavMesh Avoidance : 장애물 회피와 관련된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91"/>
          <p:cNvSpPr txBox="1">
            <a:spLocks/>
          </p:cNvSpPr>
          <p:nvPr/>
        </p:nvSpPr>
        <p:spPr>
          <a:xfrm rot="0">
            <a:off x="6810375" y="3124835"/>
            <a:ext cx="392493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Priority : 에이전트 간의 우선순위를 설정하며, 0~99 사이에 값을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우선순위가 같다면 피해 가려는 움직임만 연출하고, 여의찮을 때 그대로 이동합니다.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0이라는 값이 가장 큰 값을 의미하며, 99라는 값은 가장 작은 값을 의미합니다.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92"/>
          <p:cNvSpPr txBox="1">
            <a:spLocks/>
          </p:cNvSpPr>
          <p:nvPr/>
        </p:nvSpPr>
        <p:spPr>
          <a:xfrm rot="0">
            <a:off x="1104900" y="3354705"/>
            <a:ext cx="43040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Radius : 에이전트의 충돌 범위를 설정하며, 에이전트 컴포넌트를 가진 게임 오브젝트만 충돌됩니다.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93"/>
          <p:cNvSpPr txBox="1">
            <a:spLocks/>
          </p:cNvSpPr>
          <p:nvPr/>
        </p:nvSpPr>
        <p:spPr>
          <a:xfrm rot="0">
            <a:off x="1114425" y="5633720"/>
            <a:ext cx="42938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Quality : 에이전트와 에이전트간의 회피하는 품질을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" name="그림 149" descr="C:/Users/Admin1/AppData/Roaming/PolarisOffice/ETemp/2392_18456704/fImage117720302477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930" y="1419225"/>
            <a:ext cx="1081405" cy="1610360"/>
          </a:xfrm>
          <a:prstGeom prst="rect"/>
          <a:noFill/>
        </p:spPr>
      </p:pic>
      <p:sp>
        <p:nvSpPr>
          <p:cNvPr id="20" name="텍스트 상자 151"/>
          <p:cNvSpPr txBox="1">
            <a:spLocks/>
          </p:cNvSpPr>
          <p:nvPr/>
        </p:nvSpPr>
        <p:spPr>
          <a:xfrm rot="0">
            <a:off x="7205980" y="1491615"/>
            <a:ext cx="2908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0</a:t>
            </a:r>
            <a:endParaRPr lang="ko-KR" altLang="en-US" sz="25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152"/>
          <p:cNvSpPr txBox="1">
            <a:spLocks/>
          </p:cNvSpPr>
          <p:nvPr/>
        </p:nvSpPr>
        <p:spPr>
          <a:xfrm rot="0">
            <a:off x="8553450" y="1496695"/>
            <a:ext cx="6248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99</a:t>
            </a:r>
            <a:endParaRPr lang="ko-KR" altLang="en-US" sz="25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154" descr="C:/Users/Admin1/AppData/Roaming/PolarisOffice/ETemp/2392_18456704/fImage85530307153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72650" y="1409700"/>
            <a:ext cx="962660" cy="1343660"/>
          </a:xfrm>
          <a:prstGeom prst="rect"/>
          <a:noFill/>
        </p:spPr>
      </p:pic>
      <p:pic>
        <p:nvPicPr>
          <p:cNvPr id="24" name="그림 155" descr="C:/Users/Admin1/AppData/Roaming/PolarisOffice/ETemp/2392_18456704/fImage8509308186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4425" y="4429125"/>
            <a:ext cx="4286885" cy="1067435"/>
          </a:xfrm>
          <a:prstGeom prst="roundRect"/>
          <a:solidFill>
            <a:srgbClr val="EDEDED"/>
          </a:solidFill>
        </p:spPr>
      </p:pic>
      <p:pic>
        <p:nvPicPr>
          <p:cNvPr id="25" name="그림 158" descr="C:/Users/Admin1/AppData/Roaming/PolarisOffice/ETemp/2392_18456704/fImage110813099912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4425" y="2223770"/>
            <a:ext cx="4277360" cy="9963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4410" y="346075"/>
            <a:ext cx="25939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190625" y="4515485"/>
            <a:ext cx="415607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그다음으로</a:t>
            </a:r>
            <a:r>
              <a:rPr lang="ko-KR" sz="1800">
                <a:latin typeface="맑은 고딕" charset="0"/>
                <a:ea typeface="맑은 고딕" charset="0"/>
              </a:rPr>
              <a:t> 3D Object로 Cube를 생성한 다음 </a:t>
            </a:r>
            <a:r>
              <a:rPr lang="ko-KR" sz="1800">
                <a:latin typeface="맑은 고딕" charset="0"/>
                <a:ea typeface="맑은 고딕" charset="0"/>
              </a:rPr>
              <a:t>Obstacle</a:t>
            </a:r>
            <a:r>
              <a:rPr lang="ko-KR" sz="1800">
                <a:latin typeface="맑은 고딕" charset="0"/>
                <a:ea typeface="맑은 고딕" charset="0"/>
              </a:rPr>
              <a:t>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Navmesh Obstacle</a:t>
            </a:r>
            <a:r>
              <a:rPr lang="ko-KR" sz="1800">
                <a:latin typeface="맑은 고딕" charset="0"/>
                <a:ea typeface="맑은 고딕" charset="0"/>
              </a:rPr>
              <a:t> 컴포넌트도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58000" y="5339715"/>
            <a:ext cx="4144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AutoMove 스크립트를 생성하고 Obstacle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2" name="그림 170" descr="C:/Users/Admin1/AppData/Roaming/PolarisOffice/ETemp/2392_18456704/fImage1610531756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9040" y="1133475"/>
            <a:ext cx="2820670" cy="2162810"/>
          </a:xfrm>
          <a:prstGeom prst="roundRect"/>
          <a:solidFill>
            <a:srgbClr val="EDEDED"/>
          </a:solidFill>
        </p:spPr>
      </p:pic>
      <p:pic>
        <p:nvPicPr>
          <p:cNvPr id="1213" name="그림 171" descr="C:/Users/Admin1/AppData/Roaming/PolarisOffice/ETemp/2392_18456704/fImage6224318629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9100" y="1419225"/>
            <a:ext cx="1119505" cy="1562735"/>
          </a:xfrm>
          <a:prstGeom prst="roundRect"/>
          <a:solidFill>
            <a:srgbClr val="EDEDED"/>
          </a:solidFill>
        </p:spPr>
      </p:pic>
      <p:pic>
        <p:nvPicPr>
          <p:cNvPr id="1214" name="그림 174" descr="C:/Users/Admin1/AppData/Roaming/PolarisOffice/ETemp/2392_18456704/fImage5459319703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0150" y="3505200"/>
            <a:ext cx="4144010" cy="915035"/>
          </a:xfrm>
          <a:prstGeom prst="roundRect"/>
          <a:solidFill>
            <a:srgbClr val="EDEDED"/>
          </a:solidFill>
        </p:spPr>
      </p:pic>
      <p:pic>
        <p:nvPicPr>
          <p:cNvPr id="1215" name="그림 178" descr="C:/Users/Admin1/AppData/Roaming/PolarisOffice/ETemp/2392_18456704/fImage2208322989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29825" y="3990975"/>
            <a:ext cx="963295" cy="1029335"/>
          </a:xfrm>
          <a:prstGeom prst="roundRect"/>
          <a:solidFill>
            <a:srgbClr val="EDEDED"/>
          </a:solidFill>
        </p:spPr>
      </p:pic>
      <p:pic>
        <p:nvPicPr>
          <p:cNvPr id="1216" name="그림 179" descr="C:/Users/Admin1/AppData/Roaming/PolarisOffice/ETemp/2392_18456704/fImage62243238703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2445" y="1147445"/>
            <a:ext cx="1248410" cy="1263015"/>
          </a:xfrm>
          <a:prstGeom prst="roundRect"/>
          <a:solidFill>
            <a:srgbClr val="EDEDED"/>
          </a:solidFill>
        </p:spPr>
      </p:pic>
      <p:pic>
        <p:nvPicPr>
          <p:cNvPr id="1217" name="그림 180" descr="C:/Users/Admin1/AppData/Roaming/PolarisOffice/ETemp/2392_18456704/fImage18664324381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43900" y="1143000"/>
            <a:ext cx="2658110" cy="1262380"/>
          </a:xfrm>
          <a:prstGeom prst="roundRect"/>
          <a:solidFill>
            <a:srgbClr val="EDEDED"/>
          </a:solidFill>
        </p:spPr>
      </p:pic>
      <p:sp>
        <p:nvSpPr>
          <p:cNvPr id="1218" name="텍스트 상자 185"/>
          <p:cNvSpPr txBox="1">
            <a:spLocks/>
          </p:cNvSpPr>
          <p:nvPr/>
        </p:nvSpPr>
        <p:spPr>
          <a:xfrm rot="0">
            <a:off x="6853555" y="2630170"/>
            <a:ext cx="41579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Project 폴더에서 Texture에 Panel_D 텍스처를 선택하고 Obstacle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9" name="그림 186" descr="C:/Users/Admin1/AppData/Roaming/PolarisOffice/ETemp/2392_18456704/fImage62243261322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0" y="3800475"/>
            <a:ext cx="2067560" cy="1381760"/>
          </a:xfrm>
          <a:prstGeom prst="roundRect"/>
          <a:solidFill>
            <a:srgbClr val="EDEDED"/>
          </a:solidFill>
        </p:spPr>
      </p:pic>
      <p:cxnSp>
        <p:nvCxnSpPr>
          <p:cNvPr id="1220" name="도형 187"/>
          <p:cNvCxnSpPr/>
          <p:nvPr/>
        </p:nvCxnSpPr>
        <p:spPr>
          <a:xfrm rot="0" flipH="1">
            <a:off x="8191500" y="4505325"/>
            <a:ext cx="1838960" cy="5816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9.103.96.45032</cp:version>
  <dcterms:modified xsi:type="dcterms:W3CDTF">2020-11-06T09:17:06Z</dcterms:modified>
</cp:coreProperties>
</file>