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89" r:id="rId12"/>
  </p:sldMasterIdLst>
  <p:notesMasterIdLst>
    <p:notesMasterId r:id="rId14"/>
  </p:notesMasterIdLst>
  <p:sldIdLst>
    <p:sldId id="311" r:id="rId16"/>
    <p:sldId id="318" r:id="rId18"/>
    <p:sldId id="335" r:id="rId20"/>
    <p:sldId id="305" r:id="rId22"/>
    <p:sldId id="300" r:id="rId24"/>
    <p:sldId id="313" r:id="rId26"/>
    <p:sldId id="326" r:id="rId28"/>
    <p:sldId id="327" r:id="rId30"/>
    <p:sldId id="325" r:id="rId31"/>
    <p:sldId id="336" r:id="rId32"/>
    <p:sldId id="328" r:id="rId34"/>
    <p:sldId id="329" r:id="rId36"/>
    <p:sldId id="330" r:id="rId37"/>
    <p:sldId id="337" r:id="rId39"/>
    <p:sldId id="331" r:id="rId40"/>
    <p:sldId id="332" r:id="rId41"/>
    <p:sldId id="338" r:id="rId42"/>
    <p:sldId id="339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2" Type="http://schemas.openxmlformats.org/officeDocument/2006/relationships/slide" Target="slides/slide10.xml"></Relationship><Relationship Id="rId34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7" Type="http://schemas.openxmlformats.org/officeDocument/2006/relationships/slide" Target="slides/slide13.xml"></Relationship><Relationship Id="rId39" Type="http://schemas.openxmlformats.org/officeDocument/2006/relationships/slide" Target="slides/slide14.xml"></Relationship><Relationship Id="rId40" Type="http://schemas.openxmlformats.org/officeDocument/2006/relationships/slide" Target="slides/slide15.xml"></Relationship><Relationship Id="rId41" Type="http://schemas.openxmlformats.org/officeDocument/2006/relationships/slide" Target="slides/slide16.xml"></Relationship><Relationship Id="rId42" Type="http://schemas.openxmlformats.org/officeDocument/2006/relationships/slide" Target="slides/slide17.xml"></Relationship><Relationship Id="rId43" Type="http://schemas.openxmlformats.org/officeDocument/2006/relationships/slide" Target="slides/slide18.xml"></Relationship><Relationship Id="rId52" Type="http://schemas.openxmlformats.org/officeDocument/2006/relationships/viewProps" Target="viewProps.xml"></Relationship><Relationship Id="rId5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slide" Target="../slides/slide17.xml"></Relationship><Relationship Id="rId2" Type="http://schemas.openxmlformats.org/officeDocument/2006/relationships/notesMaster" Target="../notesMasters/notesMaster1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slide" Target="../slides/slide18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11" Type="http://schemas.openxmlformats.org/officeDocument/2006/relationships/image" Target="../media/fImage185003101478.png"></Relationship><Relationship Id="rId13" Type="http://schemas.openxmlformats.org/officeDocument/2006/relationships/image" Target="../media/fImage561322241.png"></Relationship><Relationship Id="rId14" Type="http://schemas.openxmlformats.org/officeDocument/2006/relationships/image" Target="../media/fImage265922268467.png"></Relationship><Relationship Id="rId15" Type="http://schemas.openxmlformats.org/officeDocument/2006/relationships/image" Target="../media/fImage64332276334.png"></Relationship><Relationship Id="rId16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055813649718.png"></Relationship><Relationship Id="rId3" Type="http://schemas.openxmlformats.org/officeDocument/2006/relationships/image" Target="../media/fImage211863659895.png"></Relationship><Relationship Id="rId4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3864652959358.png"></Relationship><Relationship Id="rId3" Type="http://schemas.openxmlformats.org/officeDocument/2006/relationships/image" Target="../media/fImage69912976962.png"></Relationship><Relationship Id="rId4" Type="http://schemas.openxmlformats.org/officeDocument/2006/relationships/image" Target="../media/fImage2242173004464.png"></Relationship><Relationship Id="rId5" Type="http://schemas.openxmlformats.org/officeDocument/2006/relationships/image" Target="../media/fImage32673015705.png"></Relationship><Relationship Id="rId6" Type="http://schemas.openxmlformats.org/officeDocument/2006/relationships/image" Target="../media/fImage54203028145.png"></Relationship><Relationship Id="rId7" Type="http://schemas.openxmlformats.org/officeDocument/2006/relationships/notesSlide" Target="../notesSlides/notesSlide11.xml"></Relationship><Relationship Id="rId8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fImage54203166827.png"></Relationship><Relationship Id="rId5" Type="http://schemas.openxmlformats.org/officeDocument/2006/relationships/image" Target="../media/fImage41571320491.png"></Relationship><Relationship Id="rId6" Type="http://schemas.openxmlformats.org/officeDocument/2006/relationships/notesSlide" Target="../notesSlides/notesSlide12.xml"></Relationship><Relationship Id="rId8" Type="http://schemas.openxmlformats.org/officeDocument/2006/relationships/image" Target="../media/fImage2242173004464.png"></Relationship><Relationship Id="rId9" Type="http://schemas.openxmlformats.org/officeDocument/2006/relationships/image" Target="../media/fImage1038035341.png"></Relationship><Relationship Id="rId10" Type="http://schemas.openxmlformats.org/officeDocument/2006/relationships/image" Target="../media/fImage117383825724.png"></Relationship><Relationship Id="rId11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6" Type="http://schemas.openxmlformats.org/officeDocument/2006/relationships/notesSlide" Target="../notesSlides/notesSlide13.xml"></Relationship><Relationship Id="rId11" Type="http://schemas.openxmlformats.org/officeDocument/2006/relationships/image" Target="../media/fImage104593855447.png"></Relationship><Relationship Id="rId12" Type="http://schemas.openxmlformats.org/officeDocument/2006/relationships/image" Target="../media/fImage108633861726.png"></Relationship><Relationship Id="rId13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56103354827.png"></Relationship><Relationship Id="rId3" Type="http://schemas.openxmlformats.org/officeDocument/2006/relationships/image" Target="../media/fImage44033365436.png"></Relationship><Relationship Id="rId4" Type="http://schemas.openxmlformats.org/officeDocument/2006/relationships/image" Target="../media/fImage108053904771.png"></Relationship><Relationship Id="rId5" Type="http://schemas.openxmlformats.org/officeDocument/2006/relationships/notesSlide" Target="../notesSlides/notesSlide14.xml"></Relationship><Relationship Id="rId6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3723532341.png"></Relationship><Relationship Id="rId4" Type="http://schemas.openxmlformats.org/officeDocument/2006/relationships/image" Target="../media/fImage4319533268467.png"></Relationship><Relationship Id="rId5" Type="http://schemas.openxmlformats.org/officeDocument/2006/relationships/notesSlide" Target="../notesSlides/notesSlide15.xml"></Relationship><Relationship Id="rId6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113473386334.png"></Relationship><Relationship Id="rId3" Type="http://schemas.openxmlformats.org/officeDocument/2006/relationships/image" Target="../media/fImage46863396500.png"></Relationship><Relationship Id="rId4" Type="http://schemas.openxmlformats.org/officeDocument/2006/relationships/image" Target="../media/fImage58403439169.png"></Relationship><Relationship Id="rId6" Type="http://schemas.openxmlformats.org/officeDocument/2006/relationships/image" Target="../media/fImage102633471478.png"></Relationship><Relationship Id="rId7" Type="http://schemas.openxmlformats.org/officeDocument/2006/relationships/notesSlide" Target="../notesSlides/notesSlide16.xml"></Relationship><Relationship Id="rId8" Type="http://schemas.openxmlformats.org/officeDocument/2006/relationships/image" Target="../media/fImage2242173726827.png"></Relationship><Relationship Id="rId9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2433548467.png"></Relationship><Relationship Id="rId3" Type="http://schemas.openxmlformats.org/officeDocument/2006/relationships/image" Target="../media/fImage98823556334.png"></Relationship><Relationship Id="rId4" Type="http://schemas.openxmlformats.org/officeDocument/2006/relationships/image" Target="../media/fImage52433626500.png"></Relationship><Relationship Id="rId5" Type="http://schemas.openxmlformats.org/officeDocument/2006/relationships/image" Target="../media/fImage98823639169.png"></Relationship><Relationship Id="rId6" Type="http://schemas.openxmlformats.org/officeDocument/2006/relationships/image" Target="../media/fImage41453693281.png"></Relationship><Relationship Id="rId7" Type="http://schemas.openxmlformats.org/officeDocument/2006/relationships/image" Target="../media/fImage63163765724.png"></Relationship><Relationship Id="rId8" Type="http://schemas.openxmlformats.org/officeDocument/2006/relationships/image" Target="../media/fImage64183831478.png"></Relationship><Relationship Id="rId9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2433879358.png"></Relationship><Relationship Id="rId3" Type="http://schemas.openxmlformats.org/officeDocument/2006/relationships/image" Target="../media/fImage98823886962.png"></Relationship><Relationship Id="rId4" Type="http://schemas.openxmlformats.org/officeDocument/2006/relationships/image" Target="../media/fImage64574034464.png"></Relationship><Relationship Id="rId5" Type="http://schemas.openxmlformats.org/officeDocument/2006/relationships/image" Target="../media/fImage65974045705.png"></Relationship><Relationship Id="rId6" Type="http://schemas.openxmlformats.org/officeDocument/2006/relationships/image" Target="../media/fImage22314148145.png"></Relationship><Relationship Id="rId7" Type="http://schemas.openxmlformats.org/officeDocument/2006/relationships/image" Target="../media/fImage9424163281.png"></Relationship><Relationship Id="rId8" Type="http://schemas.openxmlformats.org/officeDocument/2006/relationships/image" Target="../media/fImage103754176827.png"></Relationship><Relationship Id="rId9" Type="http://schemas.openxmlformats.org/officeDocument/2006/relationships/notesSlide" Target="../notesSlides/notesSlide18.xml"></Relationship></Relationships>
</file>

<file path=ppt/slides/_rels/slide2.xml.rels><?xml version="1.0" encoding="UTF-8"?>
<Relationships xmlns="http://schemas.openxmlformats.org/package/2006/relationships"><Relationship Id="rId6" Type="http://schemas.openxmlformats.org/officeDocument/2006/relationships/notesSlide" Target="../notesSlides/notesSlide2.xml"></Relationship><Relationship Id="rId11" Type="http://schemas.openxmlformats.org/officeDocument/2006/relationships/image" Target="../media/fImage120662296500.png"></Relationship><Relationship Id="rId12" Type="http://schemas.openxmlformats.org/officeDocument/2006/relationships/image" Target="../media/fImage121612309169.png"></Relationship><Relationship Id="rId13" Type="http://schemas.openxmlformats.org/officeDocument/2006/relationships/image" Target="../media/fImage265922325724.png"></Relationship><Relationship Id="rId14" Type="http://schemas.openxmlformats.org/officeDocument/2006/relationships/image" Target="../media/fImage71292331478.png"></Relationship><Relationship Id="rId1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65923129358.png"></Relationship><Relationship Id="rId3" Type="http://schemas.openxmlformats.org/officeDocument/2006/relationships/image" Target="../media/fImage162043196962.png"></Relationship><Relationship Id="rId4" Type="http://schemas.openxmlformats.org/officeDocument/2006/relationships/image" Target="../media/fImage192513204464.png"></Relationship><Relationship Id="rId5" Type="http://schemas.openxmlformats.org/officeDocument/2006/relationships/image" Target="../media/fImage78073225705.png"></Relationship><Relationship Id="rId6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notesSlide" Target="../notesSlides/notesSlide4.xml"></Relationship><Relationship Id="rId11" Type="http://schemas.openxmlformats.org/officeDocument/2006/relationships/image" Target="../media/fImage23042716500.png"></Relationship><Relationship Id="rId13" Type="http://schemas.openxmlformats.org/officeDocument/2006/relationships/image" Target="../media/fImage330253038467.png"></Relationship><Relationship Id="rId14" Type="http://schemas.openxmlformats.org/officeDocument/2006/relationships/image" Target="../media/fImage83793258145.png"></Relationship><Relationship Id="rId15" Type="http://schemas.openxmlformats.org/officeDocument/2006/relationships/image" Target="../media/fImage120053263281.png"></Relationship><Relationship Id="rId16" Type="http://schemas.openxmlformats.org/officeDocument/2006/relationships/image" Target="../media/fImage123363286827.png"></Relationship><Relationship Id="rId1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6" Type="http://schemas.openxmlformats.org/officeDocument/2006/relationships/notesSlide" Target="../notesSlides/notesSlide5.xml"></Relationship><Relationship Id="rId24" Type="http://schemas.openxmlformats.org/officeDocument/2006/relationships/image" Target="../media/fImage83813319961.png"></Relationship><Relationship Id="rId25" Type="http://schemas.openxmlformats.org/officeDocument/2006/relationships/image" Target="../media/fImage3017334491.png"></Relationship><Relationship Id="rId26" Type="http://schemas.openxmlformats.org/officeDocument/2006/relationships/image" Target="../media/fImage84243352995.png"></Relationship><Relationship Id="rId27" Type="http://schemas.openxmlformats.org/officeDocument/2006/relationships/image" Target="../media/fImage30173361942.png"></Relationship><Relationship Id="rId28" Type="http://schemas.openxmlformats.org/officeDocument/2006/relationships/image" Target="../media/fImage117293374827.png"></Relationship><Relationship Id="rId29" Type="http://schemas.openxmlformats.org/officeDocument/2006/relationships/image" Target="../media/fImage196793405436.png"></Relationship><Relationship Id="rId3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6" Type="http://schemas.openxmlformats.org/officeDocument/2006/relationships/image" Target="../media/fImage254183422391.png"></Relationship><Relationship Id="rId17" Type="http://schemas.openxmlformats.org/officeDocument/2006/relationships/image" Target="../media/fImage266643434604.png"></Relationship><Relationship Id="rId18" Type="http://schemas.openxmlformats.org/officeDocument/2006/relationships/image" Target="../media/fImage375053453902.png"></Relationship><Relationship Id="rId19" Type="http://schemas.openxmlformats.org/officeDocument/2006/relationships/image" Target="../media/fImage8939346153.png"></Relationship><Relationship Id="rId20" Type="http://schemas.openxmlformats.org/officeDocument/2006/relationships/image" Target="../media/fImage3017347292.png"></Relationship><Relationship Id="rId2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75693665705.png"></Relationship><Relationship Id="rId5" Type="http://schemas.openxmlformats.org/officeDocument/2006/relationships/notesSlide" Target="../notesSlides/notesSlide7.xml"></Relationship><Relationship Id="rId10" Type="http://schemas.openxmlformats.org/officeDocument/2006/relationships/image" Target="../media/fImage421643332995.png"></Relationship><Relationship Id="rId11" Type="http://schemas.openxmlformats.org/officeDocument/2006/relationships/image" Target="../media/fImage89443302382.png"></Relationship><Relationship Id="rId12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91582796500.png"></Relationship><Relationship Id="rId4" Type="http://schemas.openxmlformats.org/officeDocument/2006/relationships/image" Target="../media/fImage126912815724.png"></Relationship><Relationship Id="rId5" Type="http://schemas.openxmlformats.org/officeDocument/2006/relationships/image" Target="../media/fImage126192821478.png"></Relationship><Relationship Id="rId6" Type="http://schemas.openxmlformats.org/officeDocument/2006/relationships/notesSlide" Target="../notesSlides/notesSlide8.xml"></Relationship><Relationship Id="rId8" Type="http://schemas.openxmlformats.org/officeDocument/2006/relationships/image" Target="../media/fImage94023847421.png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5" Type="http://schemas.openxmlformats.org/officeDocument/2006/relationships/image" Target="../media/fImage79303316500.png"></Relationship><Relationship Id="rId6" Type="http://schemas.openxmlformats.org/officeDocument/2006/relationships/image" Target="../media/fImage108573339169.png"></Relationship><Relationship Id="rId7" Type="http://schemas.openxmlformats.org/officeDocument/2006/relationships/notesSlide" Target="../notesSlides/notesSlide9.xml"></Relationship><Relationship Id="rId9" Type="http://schemas.openxmlformats.org/officeDocument/2006/relationships/image" Target="../media/fImage64633508716.png"></Relationship><Relationship Id="rId10" Type="http://schemas.openxmlformats.org/officeDocument/2006/relationships/image" Target="../media/fImage2242173004464.png"></Relationship><Relationship Id="rId11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445135"/>
            <a:ext cx="3524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1"/>
          <p:cNvSpPr txBox="1">
            <a:spLocks/>
          </p:cNvSpPr>
          <p:nvPr/>
        </p:nvSpPr>
        <p:spPr>
          <a:xfrm rot="0">
            <a:off x="1223645" y="5084445"/>
            <a:ext cx="41433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 번째로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Image를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Back Ground라는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2" descr="C:/Users/Admin1/AppData/Roaming/PolarisOffice/ETemp/17588_11269848/fImage185003101478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72565"/>
            <a:ext cx="2645410" cy="3395345"/>
          </a:xfrm>
          <a:prstGeom prst="roundRect"/>
          <a:solidFill>
            <a:srgbClr val="EDEDED"/>
          </a:solidFill>
        </p:spPr>
      </p:pic>
      <p:pic>
        <p:nvPicPr>
          <p:cNvPr id="32" name="그림 1" descr="C:/Users/Admin1/AppData/Roaming/PolarisOffice/ETemp/17588_11269848/fImage56132224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57015" y="2179320"/>
            <a:ext cx="1318895" cy="1972945"/>
          </a:xfrm>
          <a:prstGeom prst="roundRect"/>
          <a:solidFill>
            <a:srgbClr val="EDEDED"/>
          </a:solidFill>
        </p:spPr>
      </p:pic>
      <p:pic>
        <p:nvPicPr>
          <p:cNvPr id="33" name="그림 6" descr="C:/Users/Admin1/AppData/Roaming/PolarisOffice/ETemp/17588_11269848/fImage265922268467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72565"/>
            <a:ext cx="2679065" cy="3394710"/>
          </a:xfrm>
          <a:prstGeom prst="roundRect"/>
          <a:solidFill>
            <a:srgbClr val="EDEDED"/>
          </a:solidFill>
        </p:spPr>
      </p:pic>
      <p:pic>
        <p:nvPicPr>
          <p:cNvPr id="34" name="그림 7" descr="C:/Users/Admin1/AppData/Roaming/PolarisOffice/ETemp/17588_11269848/fImage6433227633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98990" y="2118995"/>
            <a:ext cx="1258570" cy="2076450"/>
          </a:xfrm>
          <a:prstGeom prst="roundRect"/>
          <a:solidFill>
            <a:srgbClr val="EDEDED"/>
          </a:solidFill>
        </p:spPr>
      </p:pic>
      <p:sp>
        <p:nvSpPr>
          <p:cNvPr id="35" name="텍스트 상자 10"/>
          <p:cNvSpPr txBox="1">
            <a:spLocks/>
          </p:cNvSpPr>
          <p:nvPr/>
        </p:nvSpPr>
        <p:spPr>
          <a:xfrm rot="0">
            <a:off x="6816725" y="507873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 </a:t>
            </a:r>
            <a:r>
              <a:rPr lang="ko-KR" sz="1800">
                <a:latin typeface="맑은 고딕" charset="0"/>
                <a:ea typeface="맑은 고딕" charset="0"/>
              </a:rPr>
              <a:t>Unique</a:t>
            </a:r>
            <a:r>
              <a:rPr lang="ko-KR" sz="1800">
                <a:latin typeface="맑은 고딕" charset="0"/>
                <a:ea typeface="맑은 고딕" charset="0"/>
              </a:rPr>
              <a:t> Lobby라는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79290" y="401955"/>
            <a:ext cx="32283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032" name="그림 98" descr="C:/Users/Admin1/AppData/Roaming/PolarisOffice/ETemp/17588_11269848/fImage405581364971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4126230" cy="3566795"/>
          </a:xfrm>
          <a:prstGeom prst="rect"/>
          <a:noFill/>
        </p:spPr>
      </p:pic>
      <p:pic>
        <p:nvPicPr>
          <p:cNvPr id="1033" name="그림 99" descr="C:/Users/Admin1/AppData/Roaming/PolarisOffice/ETemp/17588_11269848/fImage21186365989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4135120" cy="3773170"/>
          </a:xfrm>
          <a:prstGeom prst="rect"/>
          <a:noFill/>
        </p:spPr>
      </p:pic>
      <p:sp>
        <p:nvSpPr>
          <p:cNvPr id="1034" name="텍스트 상자 100"/>
          <p:cNvSpPr txBox="1">
            <a:spLocks/>
          </p:cNvSpPr>
          <p:nvPr/>
        </p:nvSpPr>
        <p:spPr>
          <a:xfrm rot="0">
            <a:off x="1249045" y="5157470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그리고 Google에 </a:t>
            </a:r>
            <a:r>
              <a:rPr sz="1800">
                <a:latin typeface="맑은 고딕" charset="0"/>
                <a:ea typeface="맑은 고딕" charset="0"/>
              </a:rPr>
              <a:t>mixamo라고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검색한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사이트에 </a:t>
            </a:r>
            <a:r>
              <a:rPr sz="1800">
                <a:latin typeface="맑은 고딕" charset="0"/>
                <a:ea typeface="맑은 고딕" charset="0"/>
              </a:rPr>
              <a:t>접속하여</a:t>
            </a:r>
            <a:r>
              <a:rPr sz="1800">
                <a:latin typeface="맑은 고딕" charset="0"/>
                <a:ea typeface="맑은 고딕" charset="0"/>
              </a:rPr>
              <a:t> Sign </a:t>
            </a:r>
            <a:r>
              <a:rPr sz="1800">
                <a:latin typeface="맑은 고딕" charset="0"/>
                <a:ea typeface="맑은 고딕" charset="0"/>
              </a:rPr>
              <a:t>Up</a:t>
            </a:r>
            <a:r>
              <a:rPr sz="1800">
                <a:latin typeface="맑은 고딕" charset="0"/>
                <a:ea typeface="맑은 고딕" charset="0"/>
              </a:rPr>
              <a:t> for </a:t>
            </a:r>
            <a:r>
              <a:rPr sz="1800">
                <a:latin typeface="맑은 고딕" charset="0"/>
                <a:ea typeface="맑은 고딕" charset="0"/>
              </a:rPr>
              <a:t>Free를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5" name="텍스트 상자 101"/>
          <p:cNvSpPr txBox="1">
            <a:spLocks/>
          </p:cNvSpPr>
          <p:nvPr/>
        </p:nvSpPr>
        <p:spPr>
          <a:xfrm rot="0">
            <a:off x="6816725" y="5431155"/>
            <a:ext cx="41402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Google 계정으로 </a:t>
            </a:r>
            <a:r>
              <a:rPr sz="1800">
                <a:latin typeface="맑은 고딕" charset="0"/>
                <a:ea typeface="맑은 고딕" charset="0"/>
              </a:rPr>
              <a:t>로그인을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288155" y="410210"/>
            <a:ext cx="36112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7" name="Rect 0"/>
          <p:cNvSpPr txBox="1">
            <a:spLocks/>
          </p:cNvSpPr>
          <p:nvPr/>
        </p:nvSpPr>
        <p:spPr>
          <a:xfrm rot="0">
            <a:off x="1230630" y="5212715"/>
            <a:ext cx="4153535" cy="9639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Character</a:t>
            </a:r>
            <a:r>
              <a:rPr sz="1800">
                <a:latin typeface="맑은 고딕" charset="0"/>
                <a:ea typeface="맑은 고딕" charset="0"/>
              </a:rPr>
              <a:t> 메뉴를 </a:t>
            </a:r>
            <a:r>
              <a:rPr sz="1800">
                <a:latin typeface="맑은 고딕" charset="0"/>
                <a:ea typeface="맑은 고딕" charset="0"/>
              </a:rPr>
              <a:t>선택하고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원하는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캐릭터를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30060" y="5213350"/>
            <a:ext cx="4110355" cy="9645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다운로드 받은 캐릭터 </a:t>
            </a:r>
            <a:r>
              <a:rPr sz="1800">
                <a:latin typeface="맑은 고딕" charset="0"/>
                <a:ea typeface="맑은 고딕" charset="0"/>
              </a:rPr>
              <a:t>파</a:t>
            </a:r>
            <a:r>
              <a:rPr lang="ko-KR" sz="1800">
                <a:latin typeface="맑은 고딕" charset="0"/>
                <a:ea typeface="맑은 고딕" charset="0"/>
              </a:rPr>
              <a:t>일을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Project</a:t>
            </a:r>
            <a:r>
              <a:rPr sz="1800">
                <a:latin typeface="맑은 고딕" charset="0"/>
                <a:ea typeface="맑은 고딕" charset="0"/>
              </a:rPr>
              <a:t> 폴더에 있는 Model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30" descr="C:/Users/Admin1/AppData/Roaming/PolarisOffice/ETemp/17588_11269848/fImage386465295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4130675" cy="3550285"/>
          </a:xfrm>
          <a:prstGeom prst="rect"/>
          <a:noFill/>
        </p:spPr>
      </p:pic>
      <p:sp>
        <p:nvSpPr>
          <p:cNvPr id="1202" name="텍스트 상자 32"/>
          <p:cNvSpPr txBox="1">
            <a:spLocks/>
          </p:cNvSpPr>
          <p:nvPr/>
        </p:nvSpPr>
        <p:spPr>
          <a:xfrm rot="0">
            <a:off x="6834505" y="2912745"/>
            <a:ext cx="41059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 F</a:t>
            </a:r>
            <a:r>
              <a:rPr sz="1800">
                <a:latin typeface="맑은 고딕" charset="0"/>
                <a:ea typeface="맑은 고딕" charset="0"/>
              </a:rPr>
              <a:t>ormat에 FBX for </a:t>
            </a:r>
            <a:r>
              <a:rPr sz="1800">
                <a:latin typeface="맑은 고딕" charset="0"/>
                <a:ea typeface="맑은 고딕" charset="0"/>
              </a:rPr>
              <a:t>Unity(.fbx)로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설정하고</a:t>
            </a:r>
            <a:r>
              <a:rPr sz="1800">
                <a:latin typeface="맑은 고딕" charset="0"/>
                <a:ea typeface="맑은 고딕" charset="0"/>
              </a:rPr>
              <a:t> Download를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3" name="그림 33" descr="C:/Users/Admin1/AppData/Roaming/PolarisOffice/ETemp/17588_11269848/fImage69912976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55420"/>
            <a:ext cx="4107180" cy="1350645"/>
          </a:xfrm>
          <a:prstGeom prst="roundRect"/>
          <a:solidFill>
            <a:srgbClr val="EDEDED"/>
          </a:solidFill>
        </p:spPr>
      </p:pic>
      <p:pic>
        <p:nvPicPr>
          <p:cNvPr id="1205" name="그림 36" descr="C:/Users/Admin1/AppData/Roaming/PolarisOffice/ETemp/17588_11269848/fImage3267301570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775" y="4143375"/>
            <a:ext cx="943610" cy="793115"/>
          </a:xfrm>
          <a:prstGeom prst="roundRect"/>
          <a:solidFill>
            <a:srgbClr val="EDEDED"/>
          </a:solidFill>
        </p:spPr>
      </p:pic>
      <p:pic>
        <p:nvPicPr>
          <p:cNvPr id="1206" name="그림 39" descr="C:/Users/Admin1/AppData/Roaming/PolarisOffice/ETemp/17588_11269848/fImage5420302814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79740" y="4030980"/>
            <a:ext cx="2852420" cy="982980"/>
          </a:xfrm>
          <a:prstGeom prst="roundRect"/>
          <a:solidFill>
            <a:srgbClr val="EDEDED"/>
          </a:solidFill>
        </p:spPr>
      </p:pic>
      <p:pic>
        <p:nvPicPr>
          <p:cNvPr id="1204" name="그림 35" descr="C:/Users/Admin1/AppData/Roaming/PolarisOffice/ETemp/17588_11269848/fImage224217300446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33335" y="4323715"/>
            <a:ext cx="628015" cy="426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288155" y="410210"/>
            <a:ext cx="36112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7" name="Rect 0"/>
          <p:cNvSpPr txBox="1">
            <a:spLocks/>
          </p:cNvSpPr>
          <p:nvPr/>
        </p:nvSpPr>
        <p:spPr>
          <a:xfrm rot="0">
            <a:off x="1238885" y="2769870"/>
            <a:ext cx="4137025" cy="10039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character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8" name="그림 45" descr="C:/Users/Admin1/AppData/Roaming/PolarisOffice/ETemp/21868_13429944/fImage54203166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02230" y="1447165"/>
            <a:ext cx="2774315" cy="1197610"/>
          </a:xfrm>
          <a:prstGeom prst="roundRect"/>
          <a:solidFill>
            <a:srgbClr val="EDEDED"/>
          </a:solidFill>
        </p:spPr>
      </p:pic>
      <p:sp>
        <p:nvSpPr>
          <p:cNvPr id="1209" name="텍스트 상자 46"/>
          <p:cNvSpPr txBox="1">
            <a:spLocks/>
          </p:cNvSpPr>
          <p:nvPr/>
        </p:nvSpPr>
        <p:spPr>
          <a:xfrm rot="0">
            <a:off x="1231900" y="5483225"/>
            <a:ext cx="41446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값을</a:t>
            </a:r>
            <a:r>
              <a:rPr sz="1800">
                <a:latin typeface="맑은 고딕" charset="0"/>
                <a:ea typeface="맑은 고딕" charset="0"/>
              </a:rPr>
              <a:t> 초기화</a:t>
            </a:r>
            <a:r>
              <a:rPr lang="ko-KR" sz="1800">
                <a:latin typeface="맑은 고딕" charset="0"/>
                <a:ea typeface="맑은 고딕" charset="0"/>
              </a:rPr>
              <a:t>합</a:t>
            </a:r>
            <a:r>
              <a:rPr sz="1800">
                <a:latin typeface="맑은 고딕" charset="0"/>
                <a:ea typeface="맑은 고딕" charset="0"/>
              </a:rPr>
              <a:t>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11" name="텍스트 상자 48"/>
          <p:cNvSpPr txBox="1">
            <a:spLocks/>
          </p:cNvSpPr>
          <p:nvPr/>
        </p:nvSpPr>
        <p:spPr>
          <a:xfrm rot="0">
            <a:off x="6824980" y="520954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Project 폴더에 있는 </a:t>
            </a:r>
            <a:r>
              <a:rPr sz="1800">
                <a:latin typeface="맑은 고딕" charset="0"/>
                <a:ea typeface="맑은 고딕" charset="0"/>
              </a:rPr>
              <a:t>Anima</a:t>
            </a:r>
            <a:r>
              <a:rPr lang="ko-KR" sz="1800">
                <a:latin typeface="맑은 고딕" charset="0"/>
                <a:ea typeface="맑은 고딕" charset="0"/>
              </a:rPr>
              <a:t>tor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Animator </a:t>
            </a:r>
            <a:r>
              <a:rPr sz="1800">
                <a:latin typeface="맑은 고딕" charset="0"/>
                <a:ea typeface="맑은 고딕" charset="0"/>
              </a:rPr>
              <a:t>Controller를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2" name="그림 49" descr="C:/Users/Admin1/AppData/Roaming/PolarisOffice/ETemp/21868_13429944/fImage4157132049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6530"/>
            <a:ext cx="4135755" cy="3651250"/>
          </a:xfrm>
          <a:prstGeom prst="rect"/>
          <a:noFill/>
        </p:spPr>
      </p:pic>
      <p:pic>
        <p:nvPicPr>
          <p:cNvPr id="1215" name="그림 2" descr="C:/Users/Admin1/AppData/Roaming/PolarisOffice/ETemp/21868_13429944/fImage103803534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1232535" cy="1197610"/>
          </a:xfrm>
          <a:prstGeom prst="roundRect"/>
          <a:solidFill>
            <a:srgbClr val="EDEDED"/>
          </a:solidFill>
        </p:spPr>
      </p:pic>
      <p:pic>
        <p:nvPicPr>
          <p:cNvPr id="1214" name="그림 104" descr="C:/Users/Admin1/AppData/Roaming/PolarisOffice/ETemp/21868_13429944/fImage224217300446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181225" y="1842770"/>
            <a:ext cx="628650" cy="427355"/>
          </a:xfrm>
          <a:prstGeom prst="rect"/>
          <a:noFill/>
        </p:spPr>
      </p:pic>
      <p:pic>
        <p:nvPicPr>
          <p:cNvPr id="1216" name="그림 25" descr="C:/Users/Admin1/AppData/Roaming/PolarisOffice/ETemp/21868_13429944/fImage11738382572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3824605"/>
            <a:ext cx="4161155" cy="15424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121785" y="410210"/>
            <a:ext cx="39433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3" name="텍스트 상자 50"/>
          <p:cNvSpPr txBox="1">
            <a:spLocks/>
          </p:cNvSpPr>
          <p:nvPr/>
        </p:nvSpPr>
        <p:spPr>
          <a:xfrm rot="0">
            <a:off x="1236980" y="4866640"/>
            <a:ext cx="41389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Unique Lobby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하위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 있는 </a:t>
            </a:r>
            <a:r>
              <a:rPr lang="ko-KR" sz="1800">
                <a:latin typeface="맑은 고딕" charset="0"/>
                <a:ea typeface="맑은 고딕" charset="0"/>
              </a:rPr>
              <a:t>Text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이름을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niq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e Text라는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4" name="그림 108" descr="C:/Users/Admin1/AppData/Roaming/PolarisOffice/ETemp/17588_11269848/fImage10459385544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4135120" cy="3256915"/>
          </a:xfrm>
          <a:prstGeom prst="roundRect"/>
          <a:solidFill>
            <a:srgbClr val="EDEDED"/>
          </a:solidFill>
        </p:spPr>
      </p:pic>
      <p:pic>
        <p:nvPicPr>
          <p:cNvPr id="1215" name="그림 111" descr="C:/Users/Admin1/AppData/Roaming/PolarisOffice/ETemp/17588_11269848/fImage108633861726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0020"/>
            <a:ext cx="4126230" cy="3265170"/>
          </a:xfrm>
          <a:prstGeom prst="roundRect"/>
          <a:solidFill>
            <a:srgbClr val="EDEDED"/>
          </a:solidFill>
        </p:spPr>
      </p:pic>
      <p:sp>
        <p:nvSpPr>
          <p:cNvPr id="1216" name="텍스트 상자 114"/>
          <p:cNvSpPr txBox="1">
            <a:spLocks/>
          </p:cNvSpPr>
          <p:nvPr/>
        </p:nvSpPr>
        <p:spPr>
          <a:xfrm rot="0">
            <a:off x="6821170" y="4869180"/>
            <a:ext cx="41275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Platinum Lobby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 있는 </a:t>
            </a:r>
            <a:r>
              <a:rPr lang="ko-KR" sz="1800">
                <a:latin typeface="맑은 고딕" charset="0"/>
                <a:ea typeface="맑은 고딕" charset="0"/>
              </a:rPr>
              <a:t>Text 오브젝트의 </a:t>
            </a:r>
            <a:r>
              <a:rPr lang="ko-KR" sz="1800">
                <a:latin typeface="맑은 고딕" charset="0"/>
                <a:ea typeface="맑은 고딕" charset="0"/>
              </a:rPr>
              <a:t>이름을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Platinum</a:t>
            </a:r>
            <a:r>
              <a:rPr lang="ko-KR" sz="1800">
                <a:latin typeface="맑은 고딕" charset="0"/>
                <a:ea typeface="맑은 고딕" charset="0"/>
              </a:rPr>
              <a:t> Text라는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r>
              <a:rPr lang="ko-KR" sz="1800">
                <a:latin typeface="맑은 고딕" charset="0"/>
                <a:ea typeface="맑은 고딕" charset="0"/>
              </a:rPr>
              <a:t>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410210"/>
            <a:ext cx="39439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21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38275"/>
            <a:ext cx="4140835" cy="1577340"/>
          </a:xfrm>
          <a:prstGeom prst="roundRect"/>
          <a:solidFill>
            <a:srgbClr val="EDEDED"/>
          </a:solidFill>
        </p:spPr>
      </p:pic>
      <p:pic>
        <p:nvPicPr>
          <p:cNvPr id="1217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3187065"/>
            <a:ext cx="4152265" cy="1025525"/>
          </a:xfrm>
          <a:prstGeom prst="roundRect"/>
          <a:solidFill>
            <a:srgbClr val="EDEDED"/>
          </a:solidFill>
        </p:spPr>
      </p:pic>
      <p:sp>
        <p:nvSpPr>
          <p:cNvPr id="1218" name="Rect 0"/>
          <p:cNvSpPr txBox="1">
            <a:spLocks/>
          </p:cNvSpPr>
          <p:nvPr/>
        </p:nvSpPr>
        <p:spPr>
          <a:xfrm rot="0">
            <a:off x="6811645" y="4326890"/>
            <a:ext cx="414591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Texture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Render</a:t>
            </a:r>
            <a:r>
              <a:rPr sz="1800">
                <a:latin typeface="맑은 고딕" charset="0"/>
                <a:ea typeface="맑은 고딕" charset="0"/>
              </a:rPr>
              <a:t> Texture 폴더에 3D Render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텍스처를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다음</a:t>
            </a:r>
            <a:r>
              <a:rPr sz="1800">
                <a:latin typeface="맑은 고딕" charset="0"/>
                <a:ea typeface="맑은 고딕" charset="0"/>
              </a:rPr>
              <a:t> 3D Texture오브젝트의 </a:t>
            </a:r>
            <a:r>
              <a:rPr sz="1800">
                <a:latin typeface="맑은 고딕" charset="0"/>
                <a:ea typeface="맑은 고딕" charset="0"/>
              </a:rPr>
              <a:t>이미지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컴포넌트에</a:t>
            </a:r>
            <a:r>
              <a:rPr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19" name="Rect 0"/>
          <p:cNvCxnSpPr/>
          <p:nvPr/>
        </p:nvCxnSpPr>
        <p:spPr>
          <a:xfrm rot="0" flipV="1">
            <a:off x="7933690" y="1705610"/>
            <a:ext cx="2920365" cy="17316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0" name="텍스트 상자 115"/>
          <p:cNvSpPr txBox="1">
            <a:spLocks/>
          </p:cNvSpPr>
          <p:nvPr/>
        </p:nvSpPr>
        <p:spPr>
          <a:xfrm rot="0">
            <a:off x="1236980" y="4866640"/>
            <a:ext cx="41389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Challenger Lobby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하위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 있는 </a:t>
            </a:r>
            <a:r>
              <a:rPr lang="ko-KR" sz="1800">
                <a:latin typeface="맑은 고딕" charset="0"/>
                <a:ea typeface="맑은 고딕" charset="0"/>
              </a:rPr>
              <a:t>Text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이름을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Challenger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1" name="그림 117" descr="C:/Users/Admin1/AppData/Roaming/PolarisOffice/ETemp/21868_13429944/fImage10805390477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47165"/>
            <a:ext cx="4127500" cy="32658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121785" y="410210"/>
            <a:ext cx="39439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3" name="Rect 0"/>
          <p:cNvSpPr txBox="1">
            <a:spLocks/>
          </p:cNvSpPr>
          <p:nvPr/>
        </p:nvSpPr>
        <p:spPr>
          <a:xfrm rot="0">
            <a:off x="1240790" y="4385310"/>
            <a:ext cx="41351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latin typeface="맑은 고딕" charset="0"/>
                <a:ea typeface="맑은 고딕" charset="0"/>
              </a:rPr>
              <a:t>3D Camera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Target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Texture에 3D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ender</a:t>
            </a:r>
            <a:r>
              <a:rPr lang="ko-KR" sz="1800">
                <a:latin typeface="맑은 고딕" charset="0"/>
                <a:ea typeface="맑은 고딕" charset="0"/>
              </a:rPr>
              <a:t> Texture를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3D Camera 오브젝트의 Clear </a:t>
            </a:r>
            <a:r>
              <a:rPr lang="ko-KR" sz="1800">
                <a:latin typeface="맑은 고딕" charset="0"/>
                <a:ea typeface="맑은 고딕" charset="0"/>
              </a:rPr>
              <a:t>Falgs를</a:t>
            </a:r>
            <a:r>
              <a:rPr lang="ko-KR" sz="1800">
                <a:latin typeface="맑은 고딕" charset="0"/>
                <a:ea typeface="맑은 고딕" charset="0"/>
              </a:rPr>
              <a:t> Solid Color로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18" name="Rect 0"/>
          <p:cNvSpPr txBox="1">
            <a:spLocks/>
          </p:cNvSpPr>
          <p:nvPr/>
        </p:nvSpPr>
        <p:spPr>
          <a:xfrm rot="0">
            <a:off x="6822440" y="5209540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mixamo에서 </a:t>
            </a:r>
            <a:r>
              <a:rPr sz="1800">
                <a:latin typeface="맑은 고딕" charset="0"/>
                <a:ea typeface="맑은 고딕" charset="0"/>
              </a:rPr>
              <a:t>Animation을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선택하고</a:t>
            </a:r>
            <a:r>
              <a:rPr sz="1800">
                <a:latin typeface="맑은 고딕" charset="0"/>
                <a:ea typeface="맑은 고딕" charset="0"/>
              </a:rPr>
              <a:t> Idle </a:t>
            </a:r>
            <a:r>
              <a:rPr sz="1800">
                <a:latin typeface="맑은 고딕" charset="0"/>
                <a:ea typeface="맑은 고딕" charset="0"/>
              </a:rPr>
              <a:t>애니메이션을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0" name="그림 1" descr="C:/Users/Admin1/AppData/Roaming/PolarisOffice/ETemp/21868_13429944/fImage3723532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55420"/>
            <a:ext cx="4140835" cy="2766060"/>
          </a:xfrm>
          <a:prstGeom prst="roundRect"/>
          <a:solidFill>
            <a:srgbClr val="EDEDED"/>
          </a:solidFill>
        </p:spPr>
      </p:pic>
      <p:pic>
        <p:nvPicPr>
          <p:cNvPr id="1223" name="그림 6" descr="C:/Users/Admin1/AppData/Roaming/PolarisOffice/ETemp/21868_13429944/fImage431953326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7165"/>
            <a:ext cx="4126865" cy="35667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393065"/>
            <a:ext cx="39439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4" name="텍스트 상자 8"/>
          <p:cNvSpPr txBox="1">
            <a:spLocks/>
          </p:cNvSpPr>
          <p:nvPr/>
        </p:nvSpPr>
        <p:spPr>
          <a:xfrm rot="0">
            <a:off x="1231900" y="4925695"/>
            <a:ext cx="41268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Format을 FBX for </a:t>
            </a:r>
            <a:r>
              <a:rPr sz="1800">
                <a:latin typeface="맑은 고딕" charset="0"/>
                <a:ea typeface="맑은 고딕" charset="0"/>
              </a:rPr>
              <a:t>Unity(.fbx)로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설정한 다음 </a:t>
            </a:r>
            <a:r>
              <a:rPr sz="1800">
                <a:latin typeface="맑은 고딕" charset="0"/>
                <a:ea typeface="맑은 고딕" charset="0"/>
              </a:rPr>
              <a:t>Skin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Wit</a:t>
            </a:r>
            <a:r>
              <a:rPr sz="1800">
                <a:latin typeface="맑은 고딕" charset="0"/>
                <a:ea typeface="맑은 고딕" charset="0"/>
              </a:rPr>
              <a:t>h</a:t>
            </a:r>
            <a:r>
              <a:rPr sz="1800">
                <a:latin typeface="맑은 고딕" charset="0"/>
                <a:ea typeface="맑은 고딕" charset="0"/>
              </a:rPr>
              <a:t>out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Skin으로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설정하고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Download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</a:t>
            </a:r>
            <a:r>
              <a:rPr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5" name="그림 9" descr="C:/Users/Admin1/AppData/Roaming/PolarisOffice/ETemp/21868_13429944/fImage11347338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55420"/>
            <a:ext cx="4135120" cy="3343275"/>
          </a:xfrm>
          <a:prstGeom prst="roundRect"/>
          <a:solidFill>
            <a:srgbClr val="EDEDED"/>
          </a:solidFill>
        </p:spPr>
      </p:pic>
      <p:pic>
        <p:nvPicPr>
          <p:cNvPr id="1226" name="그림 10" descr="C:/Users/Admin1/AppData/Roaming/PolarisOffice/ETemp/21868_13429944/fImage4686339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155" y="1572895"/>
            <a:ext cx="862965" cy="741680"/>
          </a:xfrm>
          <a:prstGeom prst="roundRect"/>
          <a:solidFill>
            <a:srgbClr val="EDEDED"/>
          </a:solidFill>
        </p:spPr>
      </p:pic>
      <p:pic>
        <p:nvPicPr>
          <p:cNvPr id="1228" name="그림 15" descr="C:/Users/Admin1/AppData/Roaming/PolarisOffice/ETemp/21868_13429944/fImage5840343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97495" y="1447165"/>
            <a:ext cx="3068955" cy="1001395"/>
          </a:xfrm>
          <a:prstGeom prst="roundRect"/>
          <a:solidFill>
            <a:srgbClr val="EDEDED"/>
          </a:solidFill>
        </p:spPr>
      </p:pic>
      <p:sp>
        <p:nvSpPr>
          <p:cNvPr id="1229" name="텍스트 상자 18"/>
          <p:cNvSpPr txBox="1">
            <a:spLocks/>
          </p:cNvSpPr>
          <p:nvPr/>
        </p:nvSpPr>
        <p:spPr>
          <a:xfrm rot="0">
            <a:off x="6830695" y="2550795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애니메이션 파일을 </a:t>
            </a:r>
            <a:r>
              <a:rPr sz="1800">
                <a:latin typeface="맑은 고딕" charset="0"/>
                <a:ea typeface="맑은 고딕" charset="0"/>
              </a:rPr>
              <a:t>유니티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프로젝트에</a:t>
            </a:r>
            <a:r>
              <a:rPr sz="1800">
                <a:latin typeface="맑은 고딕" charset="0"/>
                <a:ea typeface="맑은 고딕" charset="0"/>
              </a:rPr>
              <a:t>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0" name="그림 20" descr="C:/Users/Admin1/AppData/Roaming/PolarisOffice/ETemp/21868_13429944/fImage10263347147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3359150"/>
            <a:ext cx="4144010" cy="1732280"/>
          </a:xfrm>
          <a:prstGeom prst="roundRect"/>
          <a:solidFill>
            <a:srgbClr val="EDEDED"/>
          </a:solidFill>
        </p:spPr>
      </p:pic>
      <p:sp>
        <p:nvSpPr>
          <p:cNvPr id="1231" name="텍스트 상자 21"/>
          <p:cNvSpPr txBox="1">
            <a:spLocks/>
          </p:cNvSpPr>
          <p:nvPr/>
        </p:nvSpPr>
        <p:spPr>
          <a:xfrm rot="0">
            <a:off x="6839585" y="5206365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애니메이터 </a:t>
            </a:r>
            <a:r>
              <a:rPr sz="1800">
                <a:latin typeface="맑은 고딕" charset="0"/>
                <a:ea typeface="맑은 고딕" charset="0"/>
              </a:rPr>
              <a:t>컨트롤러를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선택하여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Base</a:t>
            </a:r>
            <a:r>
              <a:rPr sz="1800">
                <a:latin typeface="맑은 고딕" charset="0"/>
                <a:ea typeface="맑은 고딕" charset="0"/>
              </a:rPr>
              <a:t> Layer에 </a:t>
            </a:r>
            <a:r>
              <a:rPr sz="1800">
                <a:latin typeface="맑은 고딕" charset="0"/>
                <a:ea typeface="맑은 고딕" charset="0"/>
              </a:rPr>
              <a:t>들어옵니다.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2" name="그림 1" descr="C:/Users/Admin1/AppData/Roaming/PolarisOffice/ETemp/21868_13429944/fImage224217372682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484110" y="1774825"/>
            <a:ext cx="681990" cy="3517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393065"/>
            <a:ext cx="39439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4" name="Rect 0"/>
          <p:cNvSpPr txBox="1">
            <a:spLocks/>
          </p:cNvSpPr>
          <p:nvPr/>
        </p:nvSpPr>
        <p:spPr>
          <a:xfrm rot="0">
            <a:off x="1231900" y="2797810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Unique Lobby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Server Manager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3" name="그림 5" descr="C:/Users/Admin1/AppData/Roaming/PolarisOffice/ETemp/21868_13429944/fImage5243354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66670" y="1447165"/>
            <a:ext cx="2791460" cy="1232535"/>
          </a:xfrm>
          <a:prstGeom prst="roundRect"/>
          <a:solidFill>
            <a:srgbClr val="EDEDED"/>
          </a:solidFill>
        </p:spPr>
      </p:pic>
      <p:pic>
        <p:nvPicPr>
          <p:cNvPr id="1234" name="그림 6" descr="C:/Users/Admin1/AppData/Roaming/PolarisOffice/ETemp/21868_13429944/fImage9882355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710" y="1444625"/>
            <a:ext cx="1194435" cy="1243965"/>
          </a:xfrm>
          <a:prstGeom prst="roundRect"/>
          <a:solidFill>
            <a:srgbClr val="EDEDED"/>
          </a:solidFill>
        </p:spPr>
      </p:pic>
      <p:cxnSp>
        <p:nvCxnSpPr>
          <p:cNvPr id="1235" name="도형 11"/>
          <p:cNvCxnSpPr/>
          <p:nvPr/>
        </p:nvCxnSpPr>
        <p:spPr>
          <a:xfrm rot="0" flipV="1">
            <a:off x="2248535" y="2170430"/>
            <a:ext cx="1206500" cy="2508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6" name="텍스트 상자 16"/>
          <p:cNvSpPr txBox="1">
            <a:spLocks/>
          </p:cNvSpPr>
          <p:nvPr/>
        </p:nvSpPr>
        <p:spPr>
          <a:xfrm rot="0">
            <a:off x="1148715" y="5212715"/>
            <a:ext cx="42100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Platinum Lobby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Server </a:t>
            </a:r>
            <a:r>
              <a:rPr sz="1800">
                <a:latin typeface="맑은 고딕" charset="0"/>
                <a:ea typeface="맑은 고딕" charset="0"/>
              </a:rPr>
              <a:t>Manager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7" name="그림 17" descr="C:/Users/Admin1/AppData/Roaming/PolarisOffice/ETemp/21868_13429944/fImage5243362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67305" y="3884930"/>
            <a:ext cx="2791460" cy="1214755"/>
          </a:xfrm>
          <a:prstGeom prst="roundRect"/>
          <a:solidFill>
            <a:srgbClr val="EDEDED"/>
          </a:solidFill>
        </p:spPr>
      </p:pic>
      <p:pic>
        <p:nvPicPr>
          <p:cNvPr id="1238" name="그림 18" descr="C:/Users/Admin1/AppData/Roaming/PolarisOffice/ETemp/21868_13429944/fImage9882363916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645" y="3884930"/>
            <a:ext cx="1197610" cy="1224280"/>
          </a:xfrm>
          <a:prstGeom prst="roundRect"/>
          <a:solidFill>
            <a:srgbClr val="EDEDED"/>
          </a:solidFill>
        </p:spPr>
      </p:pic>
      <p:cxnSp>
        <p:nvCxnSpPr>
          <p:cNvPr id="1239" name="도형 19"/>
          <p:cNvCxnSpPr/>
          <p:nvPr/>
        </p:nvCxnSpPr>
        <p:spPr>
          <a:xfrm rot="0" flipV="1">
            <a:off x="2231390" y="4591050"/>
            <a:ext cx="1240790" cy="2501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0" name="그림 34" descr="C:/Users/Admin1/AppData/Roaming/PolarisOffice/ETemp/21868_13429944/fImage4145369328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91500" y="1447165"/>
            <a:ext cx="2774315" cy="930910"/>
          </a:xfrm>
          <a:prstGeom prst="roundRect"/>
          <a:solidFill>
            <a:srgbClr val="EDEDED"/>
          </a:solidFill>
        </p:spPr>
      </p:pic>
      <p:pic>
        <p:nvPicPr>
          <p:cNvPr id="1241" name="그림 35" descr="C:/Users/Admin1/AppData/Roaming/PolarisOffice/ETemp/21868_13429944/fImage6316376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1206500" cy="947420"/>
          </a:xfrm>
          <a:prstGeom prst="roundRect"/>
          <a:solidFill>
            <a:srgbClr val="EDEDED"/>
          </a:solidFill>
        </p:spPr>
      </p:pic>
      <p:cxnSp>
        <p:nvCxnSpPr>
          <p:cNvPr id="1242" name="도형 38"/>
          <p:cNvCxnSpPr/>
          <p:nvPr/>
        </p:nvCxnSpPr>
        <p:spPr>
          <a:xfrm rot="0" flipH="1">
            <a:off x="7675245" y="1877695"/>
            <a:ext cx="629285" cy="4140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3" name="텍스트 상자 39"/>
          <p:cNvSpPr txBox="1">
            <a:spLocks/>
          </p:cNvSpPr>
          <p:nvPr/>
        </p:nvSpPr>
        <p:spPr>
          <a:xfrm rot="0">
            <a:off x="6830695" y="2513330"/>
            <a:ext cx="4135120" cy="12077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Project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 아래에</a:t>
            </a:r>
            <a:r>
              <a:rPr lang="ko-KR" sz="1800">
                <a:latin typeface="맑은 고딕" charset="0"/>
                <a:ea typeface="맑은 고딕" charset="0"/>
              </a:rPr>
              <a:t> 있는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폴더에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Animator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Controller를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character 오브젝트에 </a:t>
            </a:r>
            <a:r>
              <a:rPr sz="1800">
                <a:latin typeface="맑은 고딕" charset="0"/>
                <a:ea typeface="맑은 고딕" charset="0"/>
              </a:rPr>
              <a:t>넣어줍니</a:t>
            </a:r>
            <a:r>
              <a:rPr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4" name="그림 44" descr="C:/Users/Admin1/AppData/Roaming/PolarisOffice/ETemp/21868_13429944/fImage6418383147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3841115"/>
            <a:ext cx="4137660" cy="1025525"/>
          </a:xfrm>
          <a:prstGeom prst="roundRect"/>
          <a:solidFill>
            <a:srgbClr val="EDEDED"/>
          </a:solidFill>
        </p:spPr>
      </p:pic>
      <p:sp>
        <p:nvSpPr>
          <p:cNvPr id="1245" name="텍스트 상자 47"/>
          <p:cNvSpPr txBox="1">
            <a:spLocks/>
          </p:cNvSpPr>
          <p:nvPr/>
        </p:nvSpPr>
        <p:spPr>
          <a:xfrm rot="0">
            <a:off x="6828155" y="4939665"/>
            <a:ext cx="413766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</a:t>
            </a:r>
            <a:r>
              <a:rPr sz="1800">
                <a:latin typeface="맑은 고딕" charset="0"/>
                <a:ea typeface="맑은 고딕" charset="0"/>
              </a:rPr>
              <a:t>Unique Lobby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On Click( )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SelectServer(string)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393065"/>
            <a:ext cx="39439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4" name="Rect 0"/>
          <p:cNvSpPr txBox="1">
            <a:spLocks/>
          </p:cNvSpPr>
          <p:nvPr/>
        </p:nvSpPr>
        <p:spPr>
          <a:xfrm rot="0">
            <a:off x="1231900" y="2780665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</a:t>
            </a:r>
            <a:r>
              <a:rPr sz="1800">
                <a:latin typeface="맑은 고딕" charset="0"/>
                <a:ea typeface="맑은 고딕" charset="0"/>
              </a:rPr>
              <a:t>Challenger Lobby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Server </a:t>
            </a:r>
            <a:r>
              <a:rPr sz="1800">
                <a:latin typeface="맑은 고딕" charset="0"/>
                <a:ea typeface="맑은 고딕" charset="0"/>
              </a:rPr>
              <a:t>Manager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3" name="Picture " descr="C:/Users/Admin1/AppData/Roaming/PolarisOffice/ETemp/21868_13429944/fImage5243387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66670" y="1438275"/>
            <a:ext cx="2791460" cy="1241425"/>
          </a:xfrm>
          <a:prstGeom prst="roundRect"/>
          <a:solidFill>
            <a:srgbClr val="EDEDED"/>
          </a:solidFill>
        </p:spPr>
      </p:pic>
      <p:pic>
        <p:nvPicPr>
          <p:cNvPr id="1234" name="Picture " descr="C:/Users/Admin1/AppData/Roaming/PolarisOffice/ETemp/21868_13429944/fImage9882388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710" y="1444625"/>
            <a:ext cx="1194435" cy="1243965"/>
          </a:xfrm>
          <a:prstGeom prst="roundRect"/>
          <a:solidFill>
            <a:srgbClr val="EDEDED"/>
          </a:solidFill>
        </p:spPr>
      </p:pic>
      <p:cxnSp>
        <p:nvCxnSpPr>
          <p:cNvPr id="1235" name="Rect 0"/>
          <p:cNvCxnSpPr/>
          <p:nvPr/>
        </p:nvCxnSpPr>
        <p:spPr>
          <a:xfrm rot="0" flipV="1">
            <a:off x="2248535" y="2170430"/>
            <a:ext cx="1206500" cy="2508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6" name="Rect 0"/>
          <p:cNvSpPr txBox="1">
            <a:spLocks/>
          </p:cNvSpPr>
          <p:nvPr/>
        </p:nvSpPr>
        <p:spPr>
          <a:xfrm rot="0">
            <a:off x="1148715" y="5212715"/>
            <a:ext cx="42100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Platinum Lobby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SelectServer(string)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6" name="그림 48" descr="C:/Users/Admin1/AppData/Roaming/PolarisOffice/ETemp/21868_13429944/fImage6457403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4440" y="3893185"/>
            <a:ext cx="4132580" cy="1223645"/>
          </a:xfrm>
          <a:prstGeom prst="roundRect"/>
          <a:solidFill>
            <a:srgbClr val="EDEDED"/>
          </a:solidFill>
        </p:spPr>
      </p:pic>
      <p:pic>
        <p:nvPicPr>
          <p:cNvPr id="1247" name="그림 51" descr="C:/Users/Admin1/AppData/Roaming/PolarisOffice/ETemp/21868_13429944/fImage6597404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436370"/>
            <a:ext cx="4160520" cy="1156970"/>
          </a:xfrm>
          <a:prstGeom prst="roundRect"/>
          <a:solidFill>
            <a:srgbClr val="EDEDED"/>
          </a:solidFill>
        </p:spPr>
      </p:pic>
      <p:sp>
        <p:nvSpPr>
          <p:cNvPr id="1248" name="텍스트 상자 54"/>
          <p:cNvSpPr txBox="1">
            <a:spLocks/>
          </p:cNvSpPr>
          <p:nvPr/>
        </p:nvSpPr>
        <p:spPr>
          <a:xfrm rot="0">
            <a:off x="6814185" y="2694940"/>
            <a:ext cx="41440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Challenger Lobby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SelectServer(string)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9" name="그림 62" descr="C:/Users/Admin1/AppData/Roaming/PolarisOffice/ETemp/21868_13429944/fImage2231414814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43570" y="4095750"/>
            <a:ext cx="2719705" cy="494030"/>
          </a:xfrm>
          <a:prstGeom prst="roundRect"/>
          <a:solidFill>
            <a:srgbClr val="EDEDED"/>
          </a:solidFill>
          <a:effectLst>
            <a:reflection algn="bl" blurRad="12700" dir="5400000" dist="5080" stA="38000" endPos="28000" sx="100000" sy="-100000" rotWithShape="0"/>
          </a:effectLst>
        </p:spPr>
      </p:pic>
      <p:sp>
        <p:nvSpPr>
          <p:cNvPr id="1250" name="텍스트 상자 63"/>
          <p:cNvSpPr txBox="1">
            <a:spLocks/>
          </p:cNvSpPr>
          <p:nvPr/>
        </p:nvSpPr>
        <p:spPr>
          <a:xfrm rot="0">
            <a:off x="6807835" y="5552440"/>
            <a:ext cx="41579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3D Camera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Audio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Listener를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제거합니다.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1" name="그림 64" descr="C:/Users/Admin1/AppData/Roaming/PolarisOffice/ETemp/21868_13429944/fImage942416328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9125" y="4771390"/>
            <a:ext cx="2723515" cy="637540"/>
          </a:xfrm>
          <a:prstGeom prst="roundRect"/>
          <a:solidFill>
            <a:srgbClr val="EDEDED"/>
          </a:solidFill>
        </p:spPr>
      </p:pic>
      <p:pic>
        <p:nvPicPr>
          <p:cNvPr id="1252" name="그림 65" descr="C:/Users/Admin1/AppData/Roaming/PolarisOffice/ETemp/21868_13429944/fImage10375417682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4095750"/>
            <a:ext cx="1258570" cy="13169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109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4" name="Rect 0"/>
          <p:cNvSpPr txBox="1">
            <a:spLocks/>
          </p:cNvSpPr>
          <p:nvPr/>
        </p:nvSpPr>
        <p:spPr>
          <a:xfrm rot="0">
            <a:off x="6813550" y="528002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UI에서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Platinum</a:t>
            </a:r>
            <a:r>
              <a:rPr lang="ko-KR" sz="1800">
                <a:latin typeface="맑은 고딕" charset="0"/>
                <a:ea typeface="맑은 고딕" charset="0"/>
              </a:rPr>
              <a:t> Lobby라는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3" name="텍스트 상자 30"/>
          <p:cNvSpPr txBox="1">
            <a:spLocks/>
          </p:cNvSpPr>
          <p:nvPr/>
        </p:nvSpPr>
        <p:spPr>
          <a:xfrm rot="0">
            <a:off x="1223645" y="2911475"/>
            <a:ext cx="41484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Back </a:t>
            </a:r>
            <a:r>
              <a:rPr lang="ko-KR" sz="1800">
                <a:latin typeface="맑은 고딕" charset="0"/>
                <a:ea typeface="맑은 고딕" charset="0"/>
              </a:rPr>
              <a:t>Ground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Stretch로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7" name="그림 11" descr="C:/Users/Admin1/AppData/Roaming/PolarisOffice/ETemp/17588_11269848/fImage120662296500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645" y="1447165"/>
            <a:ext cx="4152265" cy="1378585"/>
          </a:xfrm>
          <a:prstGeom prst="roundRect"/>
          <a:solidFill>
            <a:srgbClr val="EDEDED"/>
          </a:solidFill>
        </p:spPr>
      </p:pic>
      <p:pic>
        <p:nvPicPr>
          <p:cNvPr id="1158" name="그림 14" descr="C:/Users/Admin1/AppData/Roaming/PolarisOffice/ETemp/17588_11269848/fImage121612309169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3712210"/>
            <a:ext cx="4156710" cy="1482725"/>
          </a:xfrm>
          <a:prstGeom prst="roundRect"/>
          <a:solidFill>
            <a:srgbClr val="EDEDED"/>
          </a:solidFill>
        </p:spPr>
      </p:pic>
      <p:sp>
        <p:nvSpPr>
          <p:cNvPr id="1159" name="텍스트 상자 17"/>
          <p:cNvSpPr txBox="1">
            <a:spLocks/>
          </p:cNvSpPr>
          <p:nvPr/>
        </p:nvSpPr>
        <p:spPr>
          <a:xfrm rot="0">
            <a:off x="1235075" y="5283200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Unique Lobby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 지정하고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크기와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18" descr="C:/Users/Admin1/AppData/Roaming/PolarisOffice/ETemp/17588_11269848/fImage265922325724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2679065" cy="3531870"/>
          </a:xfrm>
          <a:prstGeom prst="roundRect"/>
          <a:solidFill>
            <a:srgbClr val="EDEDED"/>
          </a:solidFill>
        </p:spPr>
      </p:pic>
      <p:pic>
        <p:nvPicPr>
          <p:cNvPr id="1161" name="그림 19" descr="C:/Users/Admin1/AppData/Roaming/PolarisOffice/ETemp/17588_11269848/fImage71292331478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81845" y="2126615"/>
            <a:ext cx="1265555" cy="22326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109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4" name="Rect 0"/>
          <p:cNvSpPr txBox="1">
            <a:spLocks/>
          </p:cNvSpPr>
          <p:nvPr/>
        </p:nvSpPr>
        <p:spPr>
          <a:xfrm rot="0">
            <a:off x="6822440" y="5210810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UI에서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hallenger</a:t>
            </a:r>
            <a:r>
              <a:rPr lang="ko-KR" sz="1800">
                <a:latin typeface="맑은 고딕" charset="0"/>
                <a:ea typeface="맑은 고딕" charset="0"/>
              </a:rPr>
              <a:t> Lobby라는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214755" y="4387215"/>
            <a:ext cx="41440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Texture 폴더 아래에 </a:t>
            </a:r>
            <a:r>
              <a:rPr sz="1800">
                <a:latin typeface="맑은 고딕" charset="0"/>
                <a:ea typeface="맑은 고딕" charset="0"/>
              </a:rPr>
              <a:t>있</a:t>
            </a:r>
            <a:r>
              <a:rPr sz="1800">
                <a:latin typeface="맑은 고딕" charset="0"/>
                <a:ea typeface="맑은 고딕" charset="0"/>
              </a:rPr>
              <a:t>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Back Ground Texture에 Lobby </a:t>
            </a:r>
            <a:r>
              <a:rPr sz="1800">
                <a:latin typeface="맑은 고딕" charset="0"/>
                <a:ea typeface="맑은 고딕" charset="0"/>
              </a:rPr>
              <a:t>텍스</a:t>
            </a:r>
            <a:r>
              <a:rPr lang="ko-KR" sz="1800">
                <a:latin typeface="맑은 고딕" charset="0"/>
                <a:ea typeface="맑은 고딕" charset="0"/>
              </a:rPr>
              <a:t>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Back Ground 오브젝트의 </a:t>
            </a:r>
            <a:r>
              <a:rPr sz="1800">
                <a:latin typeface="맑은 고딕" charset="0"/>
                <a:ea typeface="맑은 고딕" charset="0"/>
              </a:rPr>
              <a:t>이미지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Picture " descr="C:/Users/Admin1/AppData/Roaming/PolarisOffice/ETemp/17588_11269848/fImage26592312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21130"/>
            <a:ext cx="2679065" cy="3557905"/>
          </a:xfrm>
          <a:prstGeom prst="roundRect"/>
          <a:solidFill>
            <a:srgbClr val="EDEDED"/>
          </a:solidFill>
        </p:spPr>
      </p:pic>
      <p:pic>
        <p:nvPicPr>
          <p:cNvPr id="1164" name="그림 28" descr="C:/Users/Admin1/AppData/Roaming/PolarisOffice/ETemp/17588_11269848/fImage16204319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645" y="1429385"/>
            <a:ext cx="4152265" cy="1663700"/>
          </a:xfrm>
          <a:prstGeom prst="roundRect"/>
          <a:solidFill>
            <a:srgbClr val="EDEDED"/>
          </a:solidFill>
        </p:spPr>
      </p:pic>
      <p:pic>
        <p:nvPicPr>
          <p:cNvPr id="1165" name="그림 31" descr="C:/Users/Admin1/AppData/Roaming/PolarisOffice/ETemp/17588_11269848/fImage19251320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4755" y="3261995"/>
            <a:ext cx="4152265" cy="1019810"/>
          </a:xfrm>
          <a:prstGeom prst="roundRect"/>
          <a:solidFill>
            <a:srgbClr val="EDEDED"/>
          </a:solidFill>
        </p:spPr>
      </p:pic>
      <p:cxnSp>
        <p:nvCxnSpPr>
          <p:cNvPr id="1166" name="도형 34"/>
          <p:cNvCxnSpPr/>
          <p:nvPr/>
        </p:nvCxnSpPr>
        <p:spPr>
          <a:xfrm rot="0" flipV="1">
            <a:off x="2136140" y="1696720"/>
            <a:ext cx="3101975" cy="19386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7" name="그림 35" descr="C:/Users/Admin1/AppData/Roaming/PolarisOffice/ETemp/17588_11269848/fImage7807322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72955" y="2273935"/>
            <a:ext cx="1272540" cy="21024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상자 355"/>
          <p:cNvSpPr txBox="1">
            <a:spLocks/>
          </p:cNvSpPr>
          <p:nvPr/>
        </p:nvSpPr>
        <p:spPr>
          <a:xfrm>
            <a:off x="4332605" y="372110"/>
            <a:ext cx="35274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45" name="그림 23" descr="C:/Users/Admin1/AppData/Roaming/PolarisOffice/ETemp/17588_11269848/fImage23042716500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67900" y="3267075"/>
            <a:ext cx="667385" cy="699770"/>
          </a:xfrm>
          <a:prstGeom prst="roundRect"/>
          <a:solidFill>
            <a:srgbClr val="EDEDED"/>
          </a:solidFill>
        </p:spPr>
      </p:pic>
      <p:sp>
        <p:nvSpPr>
          <p:cNvPr id="49" name="텍스트 상자 29"/>
          <p:cNvSpPr txBox="1">
            <a:spLocks/>
          </p:cNvSpPr>
          <p:nvPr/>
        </p:nvSpPr>
        <p:spPr>
          <a:xfrm rot="0">
            <a:off x="6832600" y="4113530"/>
            <a:ext cx="413321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Server</a:t>
            </a:r>
            <a:r>
              <a:rPr lang="ko-KR" sz="1800">
                <a:latin typeface="맑은 고딕" charset="0"/>
                <a:ea typeface="맑은 고딕" charset="0"/>
              </a:rPr>
              <a:t> Manager라는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ConnectServer라는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Server </a:t>
            </a:r>
            <a:r>
              <a:rPr lang="ko-KR" sz="1800">
                <a:latin typeface="맑은 고딕" charset="0"/>
                <a:ea typeface="맑은 고딕" charset="0"/>
              </a:rPr>
              <a:t>Manager 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5" descr="C:/Users/Admin1/AppData/Roaming/PolarisOffice/ETemp/17588_11269848/fImage330253038467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8950" y="1438275"/>
            <a:ext cx="2323465" cy="2536825"/>
          </a:xfrm>
          <a:prstGeom prst="roundRect"/>
          <a:solidFill>
            <a:srgbClr val="EDEDED"/>
          </a:solidFill>
        </p:spPr>
      </p:pic>
      <p:pic>
        <p:nvPicPr>
          <p:cNvPr id="53" name="그림 39" descr="C:/Users/Admin1/AppData/Roaming/PolarisOffice/ETemp/17588_11269848/fImage83793258145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58325" y="1447165"/>
            <a:ext cx="1507490" cy="1482090"/>
          </a:xfrm>
          <a:prstGeom prst="roundRect"/>
          <a:solidFill>
            <a:srgbClr val="EDEDED"/>
          </a:solidFill>
        </p:spPr>
      </p:pic>
      <p:cxnSp>
        <p:nvCxnSpPr>
          <p:cNvPr id="52" name="도형 6"/>
          <p:cNvCxnSpPr>
            <a:endCxn id="53" idx="2"/>
          </p:cNvCxnSpPr>
          <p:nvPr/>
        </p:nvCxnSpPr>
        <p:spPr>
          <a:xfrm rot="0" flipV="1">
            <a:off x="10204450" y="2928620"/>
            <a:ext cx="7620" cy="3302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42" descr="C:/Users/Admin1/AppData/Roaming/PolarisOffice/ETemp/17588_11269848/fImage120053263281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1438275"/>
            <a:ext cx="4126865" cy="1249680"/>
          </a:xfrm>
          <a:prstGeom prst="roundRect"/>
          <a:solidFill>
            <a:srgbClr val="EDEDED"/>
          </a:solidFill>
        </p:spPr>
      </p:pic>
      <p:sp>
        <p:nvSpPr>
          <p:cNvPr id="55" name="텍스트 상자 45"/>
          <p:cNvSpPr txBox="1">
            <a:spLocks/>
          </p:cNvSpPr>
          <p:nvPr/>
        </p:nvSpPr>
        <p:spPr>
          <a:xfrm rot="0">
            <a:off x="1231900" y="2773680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Platinum </a:t>
            </a:r>
            <a:r>
              <a:rPr sz="1800">
                <a:latin typeface="맑은 고딕" charset="0"/>
                <a:ea typeface="맑은 고딕" charset="0"/>
              </a:rPr>
              <a:t>Lobby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크기와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46" descr="C:/Users/Admin1/AppData/Roaming/PolarisOffice/ETemp/17588_11269848/fImage123363286827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2535" y="3832860"/>
            <a:ext cx="4126230" cy="1327150"/>
          </a:xfrm>
          <a:prstGeom prst="roundRect"/>
          <a:solidFill>
            <a:srgbClr val="EDEDED"/>
          </a:solidFill>
        </p:spPr>
      </p:pic>
      <p:sp>
        <p:nvSpPr>
          <p:cNvPr id="57" name="텍스트 상자 49"/>
          <p:cNvSpPr txBox="1">
            <a:spLocks/>
          </p:cNvSpPr>
          <p:nvPr/>
        </p:nvSpPr>
        <p:spPr>
          <a:xfrm rot="0">
            <a:off x="1234440" y="5222875"/>
            <a:ext cx="41243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Challenger </a:t>
            </a:r>
            <a:r>
              <a:rPr sz="1800">
                <a:latin typeface="맑은 고딕" charset="0"/>
                <a:ea typeface="맑은 고딕" charset="0"/>
              </a:rPr>
              <a:t>Lobby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크기와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상자 276"/>
          <p:cNvSpPr txBox="1">
            <a:spLocks/>
          </p:cNvSpPr>
          <p:nvPr/>
        </p:nvSpPr>
        <p:spPr>
          <a:xfrm>
            <a:off x="4305935" y="318770"/>
            <a:ext cx="35769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43" name="텍스트 상자 9"/>
          <p:cNvSpPr txBox="1">
            <a:spLocks/>
          </p:cNvSpPr>
          <p:nvPr/>
        </p:nvSpPr>
        <p:spPr>
          <a:xfrm rot="0">
            <a:off x="1240790" y="2760980"/>
            <a:ext cx="41090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Unique Lobby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OnClick(</a:t>
            </a:r>
            <a:r>
              <a:rPr sz="1800">
                <a:latin typeface="맑은 고딕" charset="0"/>
                <a:ea typeface="맑은 고딕" charset="0"/>
              </a:rPr>
              <a:t> ) 함수를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53" descr="C:/Users/Admin1/AppData/Roaming/PolarisOffice/ETemp/17588_11269848/fImage83813319961.png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5420"/>
            <a:ext cx="1249045" cy="1206500"/>
          </a:xfrm>
          <a:prstGeom prst="roundRect"/>
          <a:solidFill>
            <a:srgbClr val="EDEDED"/>
          </a:solidFill>
        </p:spPr>
      </p:pic>
      <p:pic>
        <p:nvPicPr>
          <p:cNvPr id="49" name="그림 57" descr="C:/Users/Admin1/AppData/Roaming/PolarisOffice/ETemp/17588_11269848/fImage3017334491.png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53030" y="1455420"/>
            <a:ext cx="2705735" cy="1198245"/>
          </a:xfrm>
          <a:prstGeom prst="roundRect"/>
          <a:solidFill>
            <a:srgbClr val="EDEDED"/>
          </a:solidFill>
        </p:spPr>
      </p:pic>
      <p:pic>
        <p:nvPicPr>
          <p:cNvPr id="50" name="그림 58" descr="C:/Users/Admin1/AppData/Roaming/PolarisOffice/ETemp/17588_11269848/fImage84243352995.png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6055"/>
            <a:ext cx="1310005" cy="1214755"/>
          </a:xfrm>
          <a:prstGeom prst="roundRect"/>
          <a:solidFill>
            <a:srgbClr val="EDEDED"/>
          </a:solidFill>
        </p:spPr>
      </p:pic>
      <p:pic>
        <p:nvPicPr>
          <p:cNvPr id="51" name="그림 61" descr="C:/Users/Admin1/AppData/Roaming/PolarisOffice/ETemp/17588_11269848/fImage30173361942.png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63255" y="1457960"/>
            <a:ext cx="2694305" cy="1203960"/>
          </a:xfrm>
          <a:prstGeom prst="roundRect"/>
          <a:solidFill>
            <a:srgbClr val="EDEDED"/>
          </a:solidFill>
        </p:spPr>
      </p:pic>
      <p:pic>
        <p:nvPicPr>
          <p:cNvPr id="52" name="그림 62" descr="C:/Users/Admin1/AppData/Roaming/PolarisOffice/ETemp/17588_11269848/fImage117293374827.png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566160"/>
            <a:ext cx="4117975" cy="1559560"/>
          </a:xfrm>
          <a:prstGeom prst="roundRect"/>
          <a:solidFill>
            <a:srgbClr val="EDEDED"/>
          </a:solidFill>
        </p:spPr>
      </p:pic>
      <p:sp>
        <p:nvSpPr>
          <p:cNvPr id="53" name="텍스트 상자 65"/>
          <p:cNvSpPr txBox="1">
            <a:spLocks/>
          </p:cNvSpPr>
          <p:nvPr/>
        </p:nvSpPr>
        <p:spPr>
          <a:xfrm rot="0">
            <a:off x="1243330" y="5219065"/>
            <a:ext cx="41154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Server Manager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위치와 회전 값을 </a:t>
            </a:r>
            <a:r>
              <a:rPr sz="1800">
                <a:latin typeface="맑은 고딕" charset="0"/>
                <a:ea typeface="맑은 고딕" charset="0"/>
              </a:rPr>
              <a:t>초기화합니</a:t>
            </a:r>
            <a:r>
              <a:rPr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66"/>
          <p:cNvSpPr txBox="1">
            <a:spLocks/>
          </p:cNvSpPr>
          <p:nvPr/>
        </p:nvSpPr>
        <p:spPr>
          <a:xfrm rot="0">
            <a:off x="6822440" y="278066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Platinum Lobby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OnClick(</a:t>
            </a:r>
            <a:r>
              <a:rPr sz="1800">
                <a:latin typeface="맑은 고딕" charset="0"/>
                <a:ea typeface="맑은 고딕" charset="0"/>
              </a:rPr>
              <a:t> ) 함수를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67" descr="C:/Users/Admin1/AppData/Roaming/PolarisOffice/ETemp/17588_11269848/fImage196793405436.png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3867785"/>
            <a:ext cx="4135120" cy="965200"/>
          </a:xfrm>
          <a:prstGeom prst="roundRect"/>
          <a:solidFill>
            <a:srgbClr val="EDEDED"/>
          </a:solidFill>
        </p:spPr>
      </p:pic>
      <p:sp>
        <p:nvSpPr>
          <p:cNvPr id="56" name="텍스트 상자 70"/>
          <p:cNvSpPr txBox="1">
            <a:spLocks/>
          </p:cNvSpPr>
          <p:nvPr/>
        </p:nvSpPr>
        <p:spPr>
          <a:xfrm rot="0">
            <a:off x="6819265" y="4937760"/>
            <a:ext cx="41294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ConnectServer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string 변수를 선언하고 </a:t>
            </a:r>
            <a:r>
              <a:rPr lang="ko-KR" sz="1800">
                <a:latin typeface="맑은 고딕" charset="0"/>
                <a:ea typeface="맑은 고딕" charset="0"/>
              </a:rPr>
              <a:t>MonoBehavio</a:t>
            </a:r>
            <a:r>
              <a:rPr lang="ko-KR" sz="1800">
                <a:latin typeface="맑은 고딕" charset="0"/>
                <a:ea typeface="맑은 고딕" charset="0"/>
              </a:rPr>
              <a:t>ur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un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allba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ks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클래스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상속합니다.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337050" y="377190"/>
            <a:ext cx="35223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7" name="텍스트 상자 74"/>
          <p:cNvSpPr txBox="1">
            <a:spLocks/>
          </p:cNvSpPr>
          <p:nvPr/>
        </p:nvSpPr>
        <p:spPr>
          <a:xfrm rot="0">
            <a:off x="1231265" y="283845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SelectServer(string) 함수를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서버에 접속하도록 </a:t>
            </a:r>
            <a:r>
              <a:rPr lang="ko-KR" sz="1800">
                <a:latin typeface="맑은 고딕" charset="0"/>
                <a:ea typeface="맑은 고딕" charset="0"/>
              </a:rPr>
              <a:t>정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6" name="텍스트 상자 10"/>
          <p:cNvSpPr txBox="1">
            <a:spLocks/>
          </p:cNvSpPr>
          <p:nvPr/>
        </p:nvSpPr>
        <p:spPr>
          <a:xfrm rot="0">
            <a:off x="6834505" y="285305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OnConnectedToMaster(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선언하고 특정 로비를 </a:t>
            </a:r>
            <a:r>
              <a:rPr lang="ko-KR" sz="1800">
                <a:latin typeface="맑은 고딕" charset="0"/>
                <a:ea typeface="맑은 고딕" charset="0"/>
              </a:rPr>
              <a:t>생성하</a:t>
            </a:r>
            <a:r>
              <a:rPr lang="ko-KR" sz="1800">
                <a:latin typeface="맑은 고딕" charset="0"/>
                <a:ea typeface="맑은 고딕" charset="0"/>
              </a:rPr>
              <a:t>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입장하도록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1" name="그림 71" descr="C:/Users/Admin1/AppData/Roaming/PolarisOffice/ETemp/17588_11269848/fImage254183422391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55420"/>
            <a:ext cx="4144010" cy="1284605"/>
          </a:xfrm>
          <a:prstGeom prst="roundRect"/>
          <a:solidFill>
            <a:srgbClr val="EDEDED"/>
          </a:solidFill>
        </p:spPr>
      </p:pic>
      <p:pic>
        <p:nvPicPr>
          <p:cNvPr id="1152" name="그림 74" descr="C:/Users/Admin1/AppData/Roaming/PolarisOffice/ETemp/17588_11269848/fImage266643434604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345" y="3935730"/>
            <a:ext cx="4139565" cy="1146810"/>
          </a:xfrm>
          <a:prstGeom prst="roundRect"/>
          <a:solidFill>
            <a:srgbClr val="EDEDED"/>
          </a:solidFill>
        </p:spPr>
      </p:pic>
      <p:sp>
        <p:nvSpPr>
          <p:cNvPr id="1153" name="텍스트 상자 77"/>
          <p:cNvSpPr txBox="1">
            <a:spLocks/>
          </p:cNvSpPr>
          <p:nvPr/>
        </p:nvSpPr>
        <p:spPr>
          <a:xfrm rot="0">
            <a:off x="1233805" y="518350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OnJoinedLobby(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Photon Room이라는 씬으로 </a:t>
            </a:r>
            <a:r>
              <a:rPr lang="ko-KR" sz="1800">
                <a:latin typeface="맑은 고딕" charset="0"/>
                <a:ea typeface="맑은 고딕" charset="0"/>
              </a:rPr>
              <a:t>이동하</a:t>
            </a:r>
            <a:r>
              <a:rPr lang="ko-KR" sz="1800">
                <a:latin typeface="맑은 고딕" charset="0"/>
                <a:ea typeface="맑은 고딕" charset="0"/>
              </a:rPr>
              <a:t>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78" descr="C:/Users/Admin1/AppData/Roaming/PolarisOffice/ETemp/17588_11269848/fImage375053453902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47165"/>
            <a:ext cx="4152265" cy="1292860"/>
          </a:xfrm>
          <a:prstGeom prst="roundRect"/>
          <a:solidFill>
            <a:srgbClr val="EDEDED"/>
          </a:solidFill>
        </p:spPr>
      </p:pic>
      <p:pic>
        <p:nvPicPr>
          <p:cNvPr id="1155" name="그림 81" descr="C:/Users/Admin1/AppData/Roaming/PolarisOffice/ETemp/17588_11269848/fImage8939346153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3944620"/>
            <a:ext cx="1273810" cy="1155065"/>
          </a:xfrm>
          <a:prstGeom prst="roundRect"/>
          <a:solidFill>
            <a:srgbClr val="EDEDED"/>
          </a:solidFill>
        </p:spPr>
      </p:pic>
      <p:pic>
        <p:nvPicPr>
          <p:cNvPr id="1156" name="그림 84" descr="C:/Users/Admin1/AppData/Roaming/PolarisOffice/ETemp/17588_11269848/fImage3017347292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2145" y="3944620"/>
            <a:ext cx="2694305" cy="1137920"/>
          </a:xfrm>
          <a:prstGeom prst="roundRect"/>
          <a:solidFill>
            <a:srgbClr val="EDEDED"/>
          </a:solidFill>
        </p:spPr>
      </p:pic>
      <p:sp>
        <p:nvSpPr>
          <p:cNvPr id="1157" name="텍스트 상자 85"/>
          <p:cNvSpPr txBox="1">
            <a:spLocks/>
          </p:cNvSpPr>
          <p:nvPr/>
        </p:nvSpPr>
        <p:spPr>
          <a:xfrm rot="0">
            <a:off x="6826885" y="5194935"/>
            <a:ext cx="41306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Challenger Lobby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OnClick(</a:t>
            </a:r>
            <a:r>
              <a:rPr sz="1800">
                <a:latin typeface="맑은 고딕" charset="0"/>
                <a:ea typeface="맑은 고딕" charset="0"/>
              </a:rPr>
              <a:t> ) 함수를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288155" y="410210"/>
            <a:ext cx="361061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85" name="그림 49" descr="C:/Users/Admin1/AppData/Roaming/PolarisOffice/ETemp/17588_11269848/fImage7569366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1455420"/>
            <a:ext cx="2585720" cy="3609975"/>
          </a:xfrm>
          <a:prstGeom prst="roundRect"/>
          <a:solidFill>
            <a:srgbClr val="EDEDED"/>
          </a:solidFill>
        </p:spPr>
      </p:pic>
      <p:sp>
        <p:nvSpPr>
          <p:cNvPr id="1187" name="텍스트 상자 53"/>
          <p:cNvSpPr txBox="1">
            <a:spLocks/>
          </p:cNvSpPr>
          <p:nvPr/>
        </p:nvSpPr>
        <p:spPr>
          <a:xfrm rot="0">
            <a:off x="1231900" y="5293360"/>
            <a:ext cx="4126865" cy="8636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Camera 오브젝트를 </a:t>
            </a:r>
            <a:r>
              <a:rPr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</a:t>
            </a:r>
            <a:r>
              <a:rPr lang="ko-KR" sz="1800">
                <a:latin typeface="맑은 고딕" charset="0"/>
                <a:ea typeface="맑은 고딕" charset="0"/>
              </a:rPr>
              <a:t> Camera라는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</a:t>
            </a:r>
            <a:r>
              <a:rPr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4" name="텍스트 상자 36"/>
          <p:cNvSpPr txBox="1">
            <a:spLocks/>
          </p:cNvSpPr>
          <p:nvPr/>
        </p:nvSpPr>
        <p:spPr>
          <a:xfrm rot="0">
            <a:off x="6838950" y="4926330"/>
            <a:ext cx="41186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Render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Render </a:t>
            </a:r>
            <a:r>
              <a:rPr sz="1800">
                <a:latin typeface="맑은 고딕" charset="0"/>
                <a:ea typeface="맑은 고딕" charset="0"/>
              </a:rPr>
              <a:t>Texture를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 Render </a:t>
            </a:r>
            <a:r>
              <a:rPr lang="ko-KR" sz="1800">
                <a:latin typeface="맑은 고딕" charset="0"/>
                <a:ea typeface="맑은 고딕" charset="0"/>
              </a:rPr>
              <a:t>Texture라는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37" descr="C:/Users/Admin1/AppData/Roaming/PolarisOffice/ETemp/17588_11269848/fImage421643332995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55420"/>
            <a:ext cx="4135120" cy="3325495"/>
          </a:xfrm>
          <a:prstGeom prst="rect"/>
          <a:noFill/>
        </p:spPr>
      </p:pic>
      <p:pic>
        <p:nvPicPr>
          <p:cNvPr id="1196" name="그림 50" descr="C:/Users/Admin1/AppData/Roaming/PolarisOffice/ETemp/17588_11269848/fImage89443302382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97325" y="2266950"/>
            <a:ext cx="1361440" cy="20402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288155" y="410210"/>
            <a:ext cx="36112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7" name="Rect 0"/>
          <p:cNvSpPr txBox="1">
            <a:spLocks/>
          </p:cNvSpPr>
          <p:nvPr/>
        </p:nvSpPr>
        <p:spPr>
          <a:xfrm rot="0">
            <a:off x="1231265" y="5084445"/>
            <a:ext cx="4134485" cy="96329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UI에 Raw Image를 </a:t>
            </a:r>
            <a:r>
              <a:rPr sz="1800">
                <a:latin typeface="맑은 고딕" charset="0"/>
                <a:ea typeface="맑은 고딕" charset="0"/>
              </a:rPr>
              <a:t>생성한 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3</a:t>
            </a:r>
            <a:r>
              <a:rPr lang="ko-KR" sz="1800">
                <a:latin typeface="맑은 고딕" charset="0"/>
                <a:ea typeface="맑은 고딕" charset="0"/>
              </a:rPr>
              <a:t>D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라는 이름으로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6830695" y="2917825"/>
            <a:ext cx="4127500" cy="9163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3D Texture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지정하고 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1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609850" cy="3368675"/>
          </a:xfrm>
          <a:prstGeom prst="roundRect"/>
          <a:solidFill>
            <a:srgbClr val="EDEDED"/>
          </a:solidFill>
        </p:spPr>
      </p:pic>
      <p:pic>
        <p:nvPicPr>
          <p:cNvPr id="1198" name="그림 22" descr="C:/Users/Admin1/AppData/Roaming/PolarisOffice/ETemp/21868_13429944/fImage12691281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9585" y="1447165"/>
            <a:ext cx="4109720" cy="1344295"/>
          </a:xfrm>
          <a:prstGeom prst="roundRect"/>
          <a:solidFill>
            <a:srgbClr val="EDEDED"/>
          </a:solidFill>
        </p:spPr>
      </p:pic>
      <p:pic>
        <p:nvPicPr>
          <p:cNvPr id="1199" name="그림 25" descr="C:/Users/Admin1/AppData/Roaming/PolarisOffice/ETemp/21868_13429944/fImage12619282147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140" y="3945255"/>
            <a:ext cx="4113530" cy="1318895"/>
          </a:xfrm>
          <a:prstGeom prst="roundRect"/>
          <a:solidFill>
            <a:srgbClr val="EDEDED"/>
          </a:solidFill>
        </p:spPr>
      </p:pic>
      <p:sp>
        <p:nvSpPr>
          <p:cNvPr id="1200" name="텍스트 상자 29"/>
          <p:cNvSpPr txBox="1">
            <a:spLocks/>
          </p:cNvSpPr>
          <p:nvPr/>
        </p:nvSpPr>
        <p:spPr>
          <a:xfrm rot="0">
            <a:off x="6830060" y="5392420"/>
            <a:ext cx="4118610" cy="6565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Camera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10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77005" y="2162175"/>
            <a:ext cx="1390015" cy="19469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79290" y="401955"/>
            <a:ext cx="3228975" cy="4787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0" name="Rect 0"/>
          <p:cNvSpPr txBox="1">
            <a:spLocks/>
          </p:cNvSpPr>
          <p:nvPr/>
        </p:nvSpPr>
        <p:spPr>
          <a:xfrm rot="0">
            <a:off x="6831330" y="508444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cene</a:t>
            </a:r>
            <a:r>
              <a:rPr lang="ko-KR" sz="1800">
                <a:latin typeface="맑은 고딕" charset="0"/>
                <a:ea typeface="맑은 고딕" charset="0"/>
              </a:rPr>
              <a:t> 폴더에 Photon Room 씬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Scenes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Build에</a:t>
            </a:r>
            <a:r>
              <a:rPr lang="ko-KR" sz="1800">
                <a:latin typeface="맑은 고딕" charset="0"/>
                <a:ea typeface="맑은 고딕" charset="0"/>
              </a:rPr>
              <a:t>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12" descr="C:/Users/Admin1/AppData/Roaming/PolarisOffice/ETemp/21868_13429944/fImage7930331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64310"/>
            <a:ext cx="4126865" cy="3679190"/>
          </a:xfrm>
          <a:prstGeom prst="roundRect"/>
          <a:solidFill>
            <a:srgbClr val="EDEDED"/>
          </a:solidFill>
        </p:spPr>
      </p:pic>
      <p:pic>
        <p:nvPicPr>
          <p:cNvPr id="1184" name="그림 18" descr="C:/Users/Admin1/AppData/Roaming/PolarisOffice/ETemp/21868_13429944/fImage1085733391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1455420"/>
            <a:ext cx="4140835" cy="2085975"/>
          </a:xfrm>
          <a:prstGeom prst="roundRect"/>
          <a:solidFill>
            <a:srgbClr val="EDEDED"/>
          </a:solidFill>
        </p:spPr>
      </p:pic>
      <p:sp>
        <p:nvSpPr>
          <p:cNvPr id="1185" name="텍스트 상자 86"/>
          <p:cNvSpPr txBox="1">
            <a:spLocks/>
          </p:cNvSpPr>
          <p:nvPr/>
        </p:nvSpPr>
        <p:spPr>
          <a:xfrm rot="0">
            <a:off x="1243330" y="5354955"/>
            <a:ext cx="4132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File에 Build </a:t>
            </a:r>
            <a:r>
              <a:rPr lang="ko-KR" sz="1800">
                <a:latin typeface="맑은 고딕" charset="0"/>
                <a:ea typeface="맑은 고딕" charset="0"/>
              </a:rPr>
              <a:t>Settings를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6" name="그림 9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3763645"/>
            <a:ext cx="4142105" cy="1189990"/>
          </a:xfrm>
          <a:prstGeom prst="roundRect"/>
          <a:solidFill>
            <a:srgbClr val="EDEDED"/>
          </a:solidFill>
        </p:spPr>
      </p:pic>
      <p:pic>
        <p:nvPicPr>
          <p:cNvPr id="1187" name="그림 9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632825" y="3418840"/>
            <a:ext cx="531495" cy="426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