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25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2"/>
    <p:sldId id="332" r:id="rId24"/>
    <p:sldId id="319" r:id="rId26"/>
    <p:sldId id="320" r:id="rId28"/>
    <p:sldId id="321" r:id="rId30"/>
    <p:sldId id="322" r:id="rId32"/>
    <p:sldId id="338" r:id="rId34"/>
    <p:sldId id="330" r:id="rId35"/>
    <p:sldId id="339" r:id="rId37"/>
    <p:sldId id="323" r:id="rId38"/>
    <p:sldId id="324" r:id="rId39"/>
    <p:sldId id="340" r:id="rId40"/>
    <p:sldId id="325" r:id="rId41"/>
    <p:sldId id="334" r:id="rId42"/>
    <p:sldId id="326" r:id="rId43"/>
    <p:sldId id="335" r:id="rId44"/>
    <p:sldId id="336" r:id="rId45"/>
    <p:sldId id="337" r:id="rId46"/>
    <p:sldId id="34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0" Type="http://schemas.openxmlformats.org/officeDocument/2006/relationships/slide" Target="slides/slide15.xml"></Relationship><Relationship Id="rId41" Type="http://schemas.openxmlformats.org/officeDocument/2006/relationships/slide" Target="slides/slide16.xml"></Relationship><Relationship Id="rId42" Type="http://schemas.openxmlformats.org/officeDocument/2006/relationships/slide" Target="slides/slide17.xml"></Relationship><Relationship Id="rId43" Type="http://schemas.openxmlformats.org/officeDocument/2006/relationships/slide" Target="slides/slide18.xml"></Relationship><Relationship Id="rId44" Type="http://schemas.openxmlformats.org/officeDocument/2006/relationships/slide" Target="slides/slide19.xml"></Relationship><Relationship Id="rId45" Type="http://schemas.openxmlformats.org/officeDocument/2006/relationships/slide" Target="slides/slide20.xml"></Relationship><Relationship Id="rId46" Type="http://schemas.openxmlformats.org/officeDocument/2006/relationships/slide" Target="slides/slide21.xml"></Relationship><Relationship Id="rId47" Type="http://schemas.openxmlformats.org/officeDocument/2006/relationships/slide" Target="slides/slide22.xml"></Relationship><Relationship Id="rId60" Type="http://schemas.openxmlformats.org/officeDocument/2006/relationships/viewProps" Target="viewProps.xml"></Relationship><Relationship Id="rId6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9" Type="http://schemas.openxmlformats.org/officeDocument/2006/relationships/image" Target="../media/fImage4795621241.png"></Relationship><Relationship Id="rId1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694827.png"></Relationship><Relationship Id="rId3" Type="http://schemas.openxmlformats.org/officeDocument/2006/relationships/image" Target="../media/fImage63883418467.png"></Relationship><Relationship Id="rId4" Type="http://schemas.openxmlformats.org/officeDocument/2006/relationships/image" Target="../media/fImage118783426334.png"></Relationship><Relationship Id="rId5" Type="http://schemas.openxmlformats.org/officeDocument/2006/relationships/image" Target="../media/fImage161763446500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9" Type="http://schemas.openxmlformats.org/officeDocument/2006/relationships/image" Target="../media/fImage2478525141.png"></Relationship><Relationship Id="rId10" Type="http://schemas.openxmlformats.org/officeDocument/2006/relationships/image" Target="../media/fImage69612528467.png"></Relationship><Relationship Id="rId11" Type="http://schemas.openxmlformats.org/officeDocument/2006/relationships/image" Target="../media/fImage247852536334.png"></Relationship><Relationship Id="rId12" Type="http://schemas.openxmlformats.org/officeDocument/2006/relationships/image" Target="../media/fImage75182546500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78525141.png"></Relationship><Relationship Id="rId3" Type="http://schemas.openxmlformats.org/officeDocument/2006/relationships/image" Target="../media/fImage808635541.png"></Relationship><Relationship Id="rId4" Type="http://schemas.openxmlformats.org/officeDocument/2006/relationships/image" Target="../media/fImage122093578467.png"></Relationship><Relationship Id="rId5" Type="http://schemas.openxmlformats.org/officeDocument/2006/relationships/image" Target="../media/fImage120093586334.png"></Relationship><Relationship Id="rId6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7" Type="http://schemas.openxmlformats.org/officeDocument/2006/relationships/notesSlide" Target="../notesSlides/notesSlide13.xml"></Relationship><Relationship Id="rId11" Type="http://schemas.openxmlformats.org/officeDocument/2006/relationships/image" Target="../media/fImage88133606500.png"></Relationship><Relationship Id="rId12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10" Type="http://schemas.openxmlformats.org/officeDocument/2006/relationships/image" Target="../media/fImage117912479169.png"></Relationship><Relationship Id="rId13" Type="http://schemas.openxmlformats.org/officeDocument/2006/relationships/image" Target="../media/fImage117543619169.png"></Relationship><Relationship Id="rId14" Type="http://schemas.openxmlformats.org/officeDocument/2006/relationships/image" Target="../media/fImage525113765724.png"></Relationship><Relationship Id="rId1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99883771478.png"></Relationship><Relationship Id="rId3" Type="http://schemas.openxmlformats.org/officeDocument/2006/relationships/image" Target="../media/fImage356663306334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notesSlide" Target="../notesSlides/notesSlide16.xml"></Relationship><Relationship Id="rId13" Type="http://schemas.openxmlformats.org/officeDocument/2006/relationships/image" Target="../media/fImage503772599358.png"></Relationship><Relationship Id="rId14" Type="http://schemas.openxmlformats.org/officeDocument/2006/relationships/image" Target="../media/fImage537522606962.png"></Relationship><Relationship Id="rId15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notesSlide" Target="../notesSlides/notesSlide17.xml"></Relationship><Relationship Id="rId7" Type="http://schemas.openxmlformats.org/officeDocument/2006/relationships/image" Target="../media/fImage835913849358.png"></Relationship><Relationship Id="rId8" Type="http://schemas.openxmlformats.org/officeDocument/2006/relationships/image" Target="../media/fImage431123856962.png"></Relationship><Relationship Id="rId9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5" Type="http://schemas.openxmlformats.org/officeDocument/2006/relationships/notesSlide" Target="../notesSlides/notesSlide18.xml"></Relationship><Relationship Id="rId14" Type="http://schemas.openxmlformats.org/officeDocument/2006/relationships/image" Target="../media/fImage87493874464.png"></Relationship><Relationship Id="rId15" Type="http://schemas.openxmlformats.org/officeDocument/2006/relationships/image" Target="../media/fImage115533885705.png"></Relationship><Relationship Id="rId16" Type="http://schemas.openxmlformats.org/officeDocument/2006/relationships/image" Target="../media/fImage121763918145.png"></Relationship><Relationship Id="rId17" Type="http://schemas.openxmlformats.org/officeDocument/2006/relationships/image" Target="../media/fImage120743933281.png"></Relationship><Relationship Id="rId18" Type="http://schemas.openxmlformats.org/officeDocument/2006/relationships/image" Target="../media/fImage87493946827.png"></Relationship><Relationship Id="rId19" Type="http://schemas.openxmlformats.org/officeDocument/2006/relationships/image" Target="../media/fImage87784069961.png"></Relationship><Relationship Id="rId20" Type="http://schemas.openxmlformats.org/officeDocument/2006/relationships/image" Target="../media/fImage12563407491.png"></Relationship><Relationship Id="rId21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0173553281.png"></Relationship><Relationship Id="rId5" Type="http://schemas.openxmlformats.org/officeDocument/2006/relationships/image" Target="../media/fImage5250358491.png"></Relationship><Relationship Id="rId7" Type="http://schemas.openxmlformats.org/officeDocument/2006/relationships/image" Target="../media/fImage56133631942.png"></Relationship><Relationship Id="rId8" Type="http://schemas.openxmlformats.org/officeDocument/2006/relationships/notesSlide" Target="../notesSlides/notesSlide19.xml"></Relationship><Relationship Id="rId9" Type="http://schemas.openxmlformats.org/officeDocument/2006/relationships/image" Target="../media/fImage86133982995.png"></Relationship><Relationship Id="rId10" Type="http://schemas.openxmlformats.org/officeDocument/2006/relationships/image" Target="../media/fImage88133991942.png"></Relationship><Relationship Id="rId11" Type="http://schemas.openxmlformats.org/officeDocument/2006/relationships/image" Target="../media/fImage122264054827.png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522971406500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image" Target="../media/fImage1023922641.png"></Relationship><Relationship Id="rId12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5" Type="http://schemas.openxmlformats.org/officeDocument/2006/relationships/image" Target="../media/fImage30173824604.png"></Relationship><Relationship Id="rId8" Type="http://schemas.openxmlformats.org/officeDocument/2006/relationships/notesSlide" Target="../notesSlides/notesSlide20.xml"></Relationship><Relationship Id="rId9" Type="http://schemas.openxmlformats.org/officeDocument/2006/relationships/image" Target="../media/fImage87134105436.png"></Relationship><Relationship Id="rId10" Type="http://schemas.openxmlformats.org/officeDocument/2006/relationships/image" Target="../media/fImage5250358491.png"></Relationship><Relationship Id="rId11" Type="http://schemas.openxmlformats.org/officeDocument/2006/relationships/image" Target="../media/fImage88134162391.png"></Relationship><Relationship Id="rId12" Type="http://schemas.openxmlformats.org/officeDocument/2006/relationships/image" Target="../media/fImage58464067421.png"></Relationship><Relationship Id="rId13" Type="http://schemas.openxmlformats.org/officeDocument/2006/relationships/image" Target="../media/fImage216284194604.png"></Relationship><Relationship Id="rId14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5" Type="http://schemas.openxmlformats.org/officeDocument/2006/relationships/image" Target="../media/fImage159744078716.png"></Relationship><Relationship Id="rId6" Type="http://schemas.openxmlformats.org/officeDocument/2006/relationships/image" Target="../media/fImage119524089718.png"></Relationship><Relationship Id="rId7" Type="http://schemas.openxmlformats.org/officeDocument/2006/relationships/notesSlide" Target="../notesSlides/notesSlide21.xml"></Relationship><Relationship Id="rId8" Type="http://schemas.openxmlformats.org/officeDocument/2006/relationships/image" Target="../media/fImage261394203902.png"></Relationship><Relationship Id="rId9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930436153.png"></Relationship><Relationship Id="rId3" Type="http://schemas.openxmlformats.org/officeDocument/2006/relationships/image" Target="../media/fImage6437441292.png"></Relationship><Relationship Id="rId4" Type="http://schemas.openxmlformats.org/officeDocument/2006/relationships/image" Target="../media/fImage84434422382.png"></Relationship><Relationship Id="rId5" Type="http://schemas.openxmlformats.org/officeDocument/2006/relationships/image" Target="../media/fImage2242174407421.png"></Relationship><Relationship Id="rId6" Type="http://schemas.openxmlformats.org/officeDocument/2006/relationships/notesSlide" Target="../notesSlides/notesSlide22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2" Type="http://schemas.openxmlformats.org/officeDocument/2006/relationships/image" Target="../media/fImage45452278467.png"></Relationship><Relationship Id="rId13" Type="http://schemas.openxmlformats.org/officeDocument/2006/relationships/image" Target="../media/fImage73462286334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7371496962.png"></Relationship><Relationship Id="rId3" Type="http://schemas.openxmlformats.org/officeDocument/2006/relationships/image" Target="../media/fImage168233156500.png"></Relationship><Relationship Id="rId4" Type="http://schemas.openxmlformats.org/officeDocument/2006/relationships/image" Target="../media/fImage223103209169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330901548145.png"></Relationship><Relationship Id="rId10" Type="http://schemas.openxmlformats.org/officeDocument/2006/relationships/image" Target="../media/fImage36477241328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23742539961.png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569025841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830695" y="523303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Google에서 PlayFab을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Azure PlayFab이라는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Admin1/AppData/Roaming/PolarisOffice/ETemp/18832_10739096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19880" cy="3532505"/>
          </a:xfrm>
          <a:prstGeom prst="roundRect"/>
          <a:solidFill>
            <a:srgbClr val="EDEDED"/>
          </a:solidFill>
        </p:spPr>
      </p:pic>
      <p:pic>
        <p:nvPicPr>
          <p:cNvPr id="19" name="그림 5" descr="C:/Users/Admin1/AppData/Roaming/PolarisOffice/ETemp/18832_10739096/fImage47956212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2566670"/>
            <a:ext cx="4149090" cy="2524760"/>
          </a:xfrm>
          <a:prstGeom prst="roundRect"/>
          <a:solidFill>
            <a:srgbClr val="EDEDED"/>
          </a:solidFill>
        </p:spPr>
      </p:pic>
      <p:sp>
        <p:nvSpPr>
          <p:cNvPr id="20" name="텍스트 상자 16"/>
          <p:cNvSpPr txBox="1">
            <a:spLocks/>
          </p:cNvSpPr>
          <p:nvPr/>
        </p:nvSpPr>
        <p:spPr>
          <a:xfrm rot="0">
            <a:off x="1239520" y="5265420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PlayFab은</a:t>
            </a:r>
            <a:r>
              <a:rPr lang="ko-KR" sz="1800">
                <a:latin typeface="맑은 고딕" charset="0"/>
                <a:ea typeface="맑은 고딕" charset="0"/>
              </a:rPr>
              <a:t> Entity라는 데이터 단위로 </a:t>
            </a:r>
            <a:r>
              <a:rPr lang="ko-KR" sz="1800">
                <a:latin typeface="맑은 고딕" charset="0"/>
                <a:ea typeface="맑은 고딕" charset="0"/>
              </a:rPr>
              <a:t>관리되며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PlayFab의 </a:t>
            </a:r>
            <a:r>
              <a:rPr lang="ko-KR" sz="1800">
                <a:latin typeface="맑은 고딕" charset="0"/>
                <a:ea typeface="맑은 고딕" charset="0"/>
              </a:rPr>
              <a:t>API 호출은 </a:t>
            </a:r>
            <a:r>
              <a:rPr lang="ko-KR" sz="1800">
                <a:latin typeface="맑은 고딕" charset="0"/>
                <a:ea typeface="맑은 고딕" charset="0"/>
              </a:rPr>
              <a:t>병렬로</a:t>
            </a:r>
            <a:r>
              <a:rPr lang="ko-KR" sz="1800">
                <a:latin typeface="맑은 고딕" charset="0"/>
                <a:ea typeface="맑은 고딕" charset="0"/>
              </a:rPr>
              <a:t> 처리됩니다.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"/>
          <p:cNvSpPr txBox="1">
            <a:spLocks/>
          </p:cNvSpPr>
          <p:nvPr/>
        </p:nvSpPr>
        <p:spPr>
          <a:xfrm rot="0">
            <a:off x="1231265" y="144335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서버를 사용하기 위한 실시간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168265"/>
            <a:ext cx="4125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Up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96845" cy="3489325"/>
          </a:xfrm>
          <a:prstGeom prst="roundRect"/>
          <a:solidFill>
            <a:srgbClr val="EDEDED"/>
          </a:solidFill>
        </p:spPr>
      </p:pic>
      <p:pic>
        <p:nvPicPr>
          <p:cNvPr id="57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3050" y="2334260"/>
            <a:ext cx="1275715" cy="1723390"/>
          </a:xfrm>
          <a:prstGeom prst="roundRect"/>
          <a:solidFill>
            <a:srgbClr val="EDEDED"/>
          </a:solidFill>
        </p:spPr>
      </p:pic>
      <p:pic>
        <p:nvPicPr>
          <p:cNvPr id="58" name="그림 7" descr="C:/Users/Admin1/AppData/Roaming/PolarisOffice/ETemp/20844_15003384/fImage1187834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290570"/>
            <a:ext cx="4127500" cy="961390"/>
          </a:xfrm>
          <a:prstGeom prst="roundRect"/>
          <a:solidFill>
            <a:srgbClr val="EDEDED"/>
          </a:solidFill>
        </p:spPr>
      </p:pic>
      <p:sp>
        <p:nvSpPr>
          <p:cNvPr id="59" name="텍스트 상자 10"/>
          <p:cNvSpPr txBox="1">
            <a:spLocks/>
          </p:cNvSpPr>
          <p:nvPr/>
        </p:nvSpPr>
        <p:spPr>
          <a:xfrm rot="0">
            <a:off x="6822440" y="4336415"/>
            <a:ext cx="4135755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Texture 폴더 아래에 있는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Texture 폴더에 Sign Up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Sign Up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5735"/>
            <a:ext cx="4126865" cy="1657350"/>
          </a:xfrm>
          <a:prstGeom prst="roundRect"/>
          <a:solidFill>
            <a:srgbClr val="EDEDED"/>
          </a:solidFill>
        </p:spPr>
      </p:pic>
      <p:cxnSp>
        <p:nvCxnSpPr>
          <p:cNvPr id="61" name="도형 14"/>
          <p:cNvCxnSpPr/>
          <p:nvPr/>
        </p:nvCxnSpPr>
        <p:spPr>
          <a:xfrm rot="0" flipV="1">
            <a:off x="8734425" y="1688465"/>
            <a:ext cx="2085975" cy="18611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8460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0630" y="508063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0"/>
          <p:cNvSpPr txBox="1">
            <a:spLocks/>
          </p:cNvSpPr>
          <p:nvPr/>
        </p:nvSpPr>
        <p:spPr>
          <a:xfrm>
            <a:off x="6813550" y="508381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8275"/>
            <a:ext cx="2778125" cy="3506470"/>
          </a:xfrm>
          <a:prstGeom prst="roundRect"/>
          <a:solidFill>
            <a:srgbClr val="EDEDED"/>
          </a:solidFill>
        </p:spPr>
      </p:pic>
      <p:pic>
        <p:nvPicPr>
          <p:cNvPr id="65" name="그림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6230" y="2230755"/>
            <a:ext cx="1240790" cy="1947545"/>
          </a:xfrm>
          <a:prstGeom prst="roundRect"/>
          <a:solidFill>
            <a:srgbClr val="EDEDED"/>
          </a:solidFill>
        </p:spPr>
      </p:pic>
      <p:pic>
        <p:nvPicPr>
          <p:cNvPr id="66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2731135" cy="3500755"/>
          </a:xfrm>
          <a:prstGeom prst="roundRect"/>
          <a:solidFill>
            <a:srgbClr val="EDEDED"/>
          </a:solidFill>
        </p:spPr>
      </p:pic>
      <p:pic>
        <p:nvPicPr>
          <p:cNvPr id="67" name="그림 2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2500"/>
            <a:ext cx="124142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84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07174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UserName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6813550" y="508381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Picture " descr="C:/Users/Admin1/AppData/Roaming/PolarisOffice/ETemp/20844_15003384/fImage2478525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38275"/>
            <a:ext cx="2778760" cy="3507105"/>
          </a:xfrm>
          <a:prstGeom prst="roundRect"/>
          <a:solidFill>
            <a:srgbClr val="EDEDED"/>
          </a:solidFill>
        </p:spPr>
      </p:pic>
      <p:pic>
        <p:nvPicPr>
          <p:cNvPr id="68" name="그림 1" descr="C:/Users/Admin1/AppData/Roaming/PolarisOffice/ETemp/20844_15003384/fImage8086355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0675" y="2222500"/>
            <a:ext cx="1236345" cy="1946910"/>
          </a:xfrm>
          <a:prstGeom prst="roundRect"/>
          <a:solidFill>
            <a:srgbClr val="EDEDED"/>
          </a:solidFill>
        </p:spPr>
      </p:pic>
      <p:pic>
        <p:nvPicPr>
          <p:cNvPr id="69" name="그림 7" descr="C:/Users/Admin1/AppData/Roaming/PolarisOffice/ETemp/20844_15003384/fImage12209357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780790"/>
            <a:ext cx="4135120" cy="1232535"/>
          </a:xfrm>
          <a:prstGeom prst="roundRect"/>
          <a:solidFill>
            <a:srgbClr val="EDEDED"/>
          </a:solidFill>
        </p:spPr>
      </p:pic>
      <p:pic>
        <p:nvPicPr>
          <p:cNvPr id="70" name="그림 10" descr="C:/Users/Admin1/AppData/Roaming/PolarisOffice/ETemp/20844_15003384/fImage1200935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1438275"/>
            <a:ext cx="4125595" cy="1232535"/>
          </a:xfrm>
          <a:prstGeom prst="roundRect"/>
          <a:solidFill>
            <a:srgbClr val="EDEDED"/>
          </a:solidFill>
        </p:spPr>
      </p:pic>
      <p:sp>
        <p:nvSpPr>
          <p:cNvPr id="71" name="텍스트 상자 13"/>
          <p:cNvSpPr txBox="1">
            <a:spLocks/>
          </p:cNvSpPr>
          <p:nvPr/>
        </p:nvSpPr>
        <p:spPr>
          <a:xfrm rot="0">
            <a:off x="6816090" y="2726690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8250" y="5197475"/>
            <a:ext cx="4038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39585" y="4093210"/>
            <a:ext cx="41090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 </a:t>
            </a:r>
            <a:r>
              <a:rPr lang="ko-KR" sz="1800">
                <a:latin typeface="맑은 고딕" charset="0"/>
                <a:ea typeface="맑은 고딕" charset="0"/>
              </a:rPr>
              <a:t>Setting이라는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PhotonSetting이라는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Photon Setting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38275"/>
            <a:ext cx="4126230" cy="3601720"/>
          </a:xfrm>
          <a:prstGeom prst="roundRect"/>
          <a:solidFill>
            <a:srgbClr val="EDEDED"/>
          </a:solidFill>
        </p:spPr>
      </p:pic>
      <p:pic>
        <p:nvPicPr>
          <p:cNvPr id="61" name="그림 37" descr="C:/Users/Admin1/AppData/Roaming/PolarisOffice/ETemp/20844_15003384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2372995" cy="2455545"/>
          </a:xfrm>
          <a:prstGeom prst="roundRect"/>
          <a:solidFill>
            <a:srgbClr val="EDEDED"/>
          </a:solidFill>
        </p:spPr>
      </p:pic>
      <p:pic>
        <p:nvPicPr>
          <p:cNvPr id="62" name="그림 38" descr="C:/Users/Admin1/AppData/Roaming/PolarisOffice/ETemp/20844_15003384/fImage227328915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74250" y="3198495"/>
            <a:ext cx="704215" cy="707390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>
            <a:endCxn id="68" idx="2"/>
          </p:cNvCxnSpPr>
          <p:nvPr/>
        </p:nvCxnSpPr>
        <p:spPr>
          <a:xfrm rot="0" flipH="1" flipV="1">
            <a:off x="10224770" y="2825115"/>
            <a:ext cx="1905" cy="3651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14" descr="C:/Users/Admin1/AppData/Roaming/PolarisOffice/ETemp/20844_15003384/fImage8813360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2615" y="1438910"/>
            <a:ext cx="1464945" cy="13868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5186045"/>
            <a:ext cx="41211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Email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" descr="C:/Users/Admin1/AppData/Roaming/PolarisOffice/ETemp/20844_15003384/fImage11791247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18610" cy="1275715"/>
          </a:xfrm>
          <a:prstGeom prst="roundRect"/>
          <a:solidFill>
            <a:srgbClr val="EDEDED"/>
          </a:solidFill>
        </p:spPr>
      </p:pic>
      <p:sp>
        <p:nvSpPr>
          <p:cNvPr id="63" name="텍스트 상자 10"/>
          <p:cNvSpPr txBox="1">
            <a:spLocks/>
          </p:cNvSpPr>
          <p:nvPr/>
        </p:nvSpPr>
        <p:spPr>
          <a:xfrm rot="0">
            <a:off x="1232535" y="2785745"/>
            <a:ext cx="41173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Photon Setting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7" descr="C:/Users/Admin1/AppData/Roaming/PolarisOffice/ETemp/20844_15003384/fImage117543619169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829050"/>
            <a:ext cx="4113530" cy="1279525"/>
          </a:xfrm>
          <a:prstGeom prst="roundRect"/>
          <a:solidFill>
            <a:srgbClr val="EDEDED"/>
          </a:solidFill>
        </p:spPr>
      </p:pic>
      <p:sp>
        <p:nvSpPr>
          <p:cNvPr id="66" name="텍스트 상자 24"/>
          <p:cNvSpPr txBox="1">
            <a:spLocks/>
          </p:cNvSpPr>
          <p:nvPr/>
        </p:nvSpPr>
        <p:spPr>
          <a:xfrm rot="0">
            <a:off x="6823075" y="4077335"/>
            <a:ext cx="41255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PhotonSetting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MonoBehaviourPunCallbac</a:t>
            </a:r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InputField 변수를 3개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27" descr="C:/Users/Admin1/AppData/Roaming/PolarisOffice/ETemp/20844_15003384/fImage52511376572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7640"/>
            <a:ext cx="4144010" cy="2473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1231900" y="380936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LoginSuccess(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AutomaticallySyncScene 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로그인 인증 절차가 </a:t>
            </a:r>
            <a:r>
              <a:rPr lang="ko-KR" sz="1800">
                <a:latin typeface="맑은 고딕" charset="0"/>
                <a:ea typeface="맑은 고딕" charset="0"/>
              </a:rPr>
              <a:t>성공되었을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latin typeface="맑은 고딕" charset="0"/>
                <a:ea typeface="맑은 고딕" charset="0"/>
              </a:rPr>
              <a:t> Photon Lobby씬으로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설정한 다음 게임 서버 </a:t>
            </a:r>
            <a:r>
              <a:rPr lang="ko-KR" sz="1800">
                <a:latin typeface="맑은 고딕" charset="0"/>
                <a:ea typeface="맑은 고딕" charset="0"/>
              </a:rPr>
              <a:t>NickName을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30" descr="C:/Users/Admin1/AppData/Roaming/PolarisOffice/ETemp/20844_15003384/fImage69988377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4144645" cy="2179955"/>
          </a:xfrm>
          <a:prstGeom prst="roundRect"/>
          <a:solidFill>
            <a:srgbClr val="EDEDED"/>
          </a:solidFill>
        </p:spPr>
      </p:pic>
      <p:sp>
        <p:nvSpPr>
          <p:cNvPr id="67" name="텍스트 상자 33"/>
          <p:cNvSpPr txBox="1">
            <a:spLocks/>
          </p:cNvSpPr>
          <p:nvPr/>
        </p:nvSpPr>
        <p:spPr>
          <a:xfrm rot="0">
            <a:off x="6813550" y="4091305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LoginFailure(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NotificationWindow( ) 함수의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string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34" descr="C:/Users/Admin1/AppData/Roaming/PolarisOffice/ETemp/20844_15003384/fImage35666330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4126230" cy="24911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19"/>
          <p:cNvSpPr txBox="1">
            <a:spLocks/>
          </p:cNvSpPr>
          <p:nvPr/>
        </p:nvSpPr>
        <p:spPr>
          <a:xfrm rot="0">
            <a:off x="1231265" y="4079240"/>
            <a:ext cx="41529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SignUpSuccess(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선언한 다음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NotificationWindow( ) 함수의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string 값을 넣어줍니다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35" descr="C:/Users/Admin1/AppData/Roaming/PolarisOffice/ETemp/20844_15003384/fImage50377259935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447165"/>
            <a:ext cx="4161790" cy="2481580"/>
          </a:xfrm>
          <a:prstGeom prst="roundRect"/>
          <a:solidFill>
            <a:srgbClr val="EDEDED"/>
          </a:solidFill>
        </p:spPr>
      </p:pic>
      <p:sp>
        <p:nvSpPr>
          <p:cNvPr id="72" name="텍스트 상자 35"/>
          <p:cNvSpPr txBox="1">
            <a:spLocks/>
          </p:cNvSpPr>
          <p:nvPr/>
        </p:nvSpPr>
        <p:spPr>
          <a:xfrm rot="0">
            <a:off x="6839585" y="4081780"/>
            <a:ext cx="41262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SignUpFailure(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NotificationWindow(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string 값을 넣어줍니다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36" descr="C:/Users/Admin1/AppData/Roaming/PolarisOffice/ETemp/20844_15003384/fImage53752260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4126230" cy="2472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05295" y="4133850"/>
            <a:ext cx="41344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SignUp(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가입에</a:t>
            </a:r>
            <a:r>
              <a:rPr lang="ko-KR" sz="1800">
                <a:latin typeface="맑은 고딕" charset="0"/>
                <a:ea typeface="맑은 고딕" charset="0"/>
              </a:rPr>
              <a:t> 대한 정보를 </a:t>
            </a:r>
            <a:r>
              <a:rPr lang="ko-KR" sz="1800">
                <a:latin typeface="맑은 고딕" charset="0"/>
                <a:ea typeface="맑은 고딕" charset="0"/>
              </a:rPr>
              <a:t>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회원 가입의 여부를 등록하는 </a:t>
            </a:r>
            <a:r>
              <a:rPr lang="ko-KR" sz="1800">
                <a:latin typeface="맑은 고딕" charset="0"/>
                <a:ea typeface="맑은 고딕" charset="0"/>
              </a:rPr>
              <a:t>RegisterPlayFabUser(</a:t>
            </a:r>
            <a:r>
              <a:rPr lang="ko-KR" sz="1800">
                <a:latin typeface="맑은 고딕" charset="0"/>
                <a:ea typeface="맑은 고딕" charset="0"/>
              </a:rPr>
              <a:t> ) 함수로 등록 </a:t>
            </a:r>
            <a:r>
              <a:rPr lang="ko-KR" sz="1800">
                <a:latin typeface="맑은 고딕" charset="0"/>
                <a:ea typeface="맑은 고딕" charset="0"/>
              </a:rPr>
              <a:t>절차를</a:t>
            </a:r>
            <a:r>
              <a:rPr lang="ko-KR" sz="1800">
                <a:latin typeface="맑은 고딕" charset="0"/>
                <a:ea typeface="맑은 고딕" charset="0"/>
              </a:rPr>
              <a:t>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37"/>
          <p:cNvSpPr txBox="1">
            <a:spLocks/>
          </p:cNvSpPr>
          <p:nvPr/>
        </p:nvSpPr>
        <p:spPr>
          <a:xfrm rot="0">
            <a:off x="1232535" y="4135120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Login( ) 함수를 생성하고 </a:t>
            </a:r>
            <a:r>
              <a:rPr lang="ko-KR" sz="1800">
                <a:latin typeface="맑은 고딕" charset="0"/>
                <a:ea typeface="맑은 고딕" charset="0"/>
              </a:rPr>
              <a:t>로그인에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</a:t>
            </a:r>
            <a:r>
              <a:rPr lang="ko-KR" sz="1800">
                <a:latin typeface="맑은 고딕" charset="0"/>
                <a:ea typeface="맑은 고딕" charset="0"/>
              </a:rPr>
              <a:t>설정하는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LoginWithEmailAddress(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r>
              <a:rPr lang="ko-KR" sz="1800">
                <a:latin typeface="맑은 고딕" charset="0"/>
                <a:ea typeface="맑은 고딕" charset="0"/>
              </a:rPr>
              <a:t> 인증 절차를 </a:t>
            </a:r>
            <a:r>
              <a:rPr lang="ko-KR" sz="1800">
                <a:latin typeface="맑은 고딕" charset="0"/>
                <a:ea typeface="맑은 고딕" charset="0"/>
              </a:rPr>
              <a:t>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39" descr="C:/Users/Admin1/AppData/Roaming/PolarisOffice/ETemp/20844_15003384/fImage83591384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515745"/>
            <a:ext cx="4143375" cy="2438400"/>
          </a:xfrm>
          <a:prstGeom prst="roundRect"/>
          <a:solidFill>
            <a:srgbClr val="EDEDED"/>
          </a:solidFill>
        </p:spPr>
      </p:pic>
      <p:pic>
        <p:nvPicPr>
          <p:cNvPr id="69" name="그림 46" descr="C:/Users/Admin1/AppData/Roaming/PolarisOffice/ETemp/20844_15003384/fImage43112385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507490"/>
            <a:ext cx="4144010" cy="24555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81635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53"/>
          <p:cNvSpPr txBox="1">
            <a:spLocks/>
          </p:cNvSpPr>
          <p:nvPr/>
        </p:nvSpPr>
        <p:spPr>
          <a:xfrm rot="0">
            <a:off x="1231900" y="531876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0" descr="C:/Users/Admin1/AppData/Roaming/PolarisOffice/ETemp/20844_15003384/fImage8749387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1266825" cy="1222375"/>
          </a:xfrm>
          <a:prstGeom prst="roundRect"/>
          <a:solidFill>
            <a:srgbClr val="EDEDED"/>
          </a:solidFill>
        </p:spPr>
      </p:pic>
      <p:pic>
        <p:nvPicPr>
          <p:cNvPr id="70" name="그림 55" descr="C:/Users/Admin1/AppData/Roaming/PolarisOffice/ETemp/20844_15003384/fImage11553388570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4770" y="1447165"/>
            <a:ext cx="2762250" cy="1232535"/>
          </a:xfrm>
          <a:prstGeom prst="roundRect"/>
          <a:solidFill>
            <a:srgbClr val="EDEDED"/>
          </a:solidFill>
        </p:spPr>
      </p:pic>
      <p:cxnSp>
        <p:nvCxnSpPr>
          <p:cNvPr id="71" name="도형 58"/>
          <p:cNvCxnSpPr/>
          <p:nvPr/>
        </p:nvCxnSpPr>
        <p:spPr>
          <a:xfrm rot="0" flipV="1">
            <a:off x="2239645" y="2041525"/>
            <a:ext cx="3049905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59"/>
          <p:cNvSpPr txBox="1">
            <a:spLocks/>
          </p:cNvSpPr>
          <p:nvPr/>
        </p:nvSpPr>
        <p:spPr>
          <a:xfrm rot="0">
            <a:off x="1235075" y="27774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Email 변수에 Email </a:t>
            </a:r>
            <a:r>
              <a:rPr lang="ko-KR" sz="1800">
                <a:latin typeface="맑은 고딕" charset="0"/>
                <a:ea typeface="맑은 고딕" charset="0"/>
              </a:rPr>
              <a:t>Input</a:t>
            </a:r>
            <a:r>
              <a:rPr lang="ko-KR" sz="1800">
                <a:latin typeface="맑은 고딕" charset="0"/>
                <a:ea typeface="맑은 고딕" charset="0"/>
              </a:rPr>
              <a:t> 오브젝트를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60" descr="C:/Users/Admin1/AppData/Roaming/PolarisOffice/ETemp/20844_15003384/fImage121763918145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3875405"/>
            <a:ext cx="4147820" cy="1370330"/>
          </a:xfrm>
          <a:prstGeom prst="roundRect"/>
          <a:solidFill>
            <a:srgbClr val="EDEDED"/>
          </a:solidFill>
        </p:spPr>
      </p:pic>
      <p:pic>
        <p:nvPicPr>
          <p:cNvPr id="75" name="그림 64" descr="C:/Users/Admin1/AppData/Roaming/PolarisOffice/ETemp/20844_15003384/fImage12074393328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7535" y="1438275"/>
            <a:ext cx="2748280" cy="1232535"/>
          </a:xfrm>
          <a:prstGeom prst="roundRect"/>
          <a:solidFill>
            <a:srgbClr val="EDEDED"/>
          </a:solidFill>
        </p:spPr>
      </p:pic>
      <p:pic>
        <p:nvPicPr>
          <p:cNvPr id="76" name="그림 67" descr="C:/Users/Admin1/AppData/Roaming/PolarisOffice/ETemp/20844_15003384/fImage8749394682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7165"/>
            <a:ext cx="1283970" cy="1223645"/>
          </a:xfrm>
          <a:prstGeom prst="roundRect"/>
          <a:solidFill>
            <a:srgbClr val="EDEDED"/>
          </a:solidFill>
        </p:spPr>
      </p:pic>
      <p:cxnSp>
        <p:nvCxnSpPr>
          <p:cNvPr id="77" name="도형 70"/>
          <p:cNvCxnSpPr/>
          <p:nvPr/>
        </p:nvCxnSpPr>
        <p:spPr>
          <a:xfrm rot="0" flipV="1">
            <a:off x="8070850" y="2265045"/>
            <a:ext cx="2809240" cy="130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71"/>
          <p:cNvSpPr txBox="1">
            <a:spLocks/>
          </p:cNvSpPr>
          <p:nvPr/>
        </p:nvSpPr>
        <p:spPr>
          <a:xfrm rot="0">
            <a:off x="6837045" y="2806065"/>
            <a:ext cx="4128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User ID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User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89" descr="C:/Users/Admin1/AppData/Roaming/PolarisOffice/ETemp/20844_15003384/fImage8778406996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953510"/>
            <a:ext cx="1266825" cy="1214755"/>
          </a:xfrm>
          <a:prstGeom prst="roundRect"/>
          <a:solidFill>
            <a:srgbClr val="EDEDED"/>
          </a:solidFill>
        </p:spPr>
      </p:pic>
      <p:pic>
        <p:nvPicPr>
          <p:cNvPr id="80" name="그림 90" descr="C:/Users/Admin1/AppData/Roaming/PolarisOffice/ETemp/20844_15003384/fImage1256340749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7535" y="3953510"/>
            <a:ext cx="2748280" cy="1198245"/>
          </a:xfrm>
          <a:prstGeom prst="roundRect"/>
          <a:solidFill>
            <a:srgbClr val="EDEDED"/>
          </a:solidFill>
        </p:spPr>
      </p:pic>
      <p:sp>
        <p:nvSpPr>
          <p:cNvPr id="81" name="텍스트 상자 96"/>
          <p:cNvSpPr txBox="1">
            <a:spLocks/>
          </p:cNvSpPr>
          <p:nvPr/>
        </p:nvSpPr>
        <p:spPr>
          <a:xfrm rot="0">
            <a:off x="6847840" y="531558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97"/>
          <p:cNvCxnSpPr/>
          <p:nvPr/>
        </p:nvCxnSpPr>
        <p:spPr>
          <a:xfrm rot="0">
            <a:off x="8036560" y="4737735"/>
            <a:ext cx="2851785" cy="2152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1900" y="280098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5249545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Sign In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Click( ) 함수에 </a:t>
            </a:r>
            <a:r>
              <a:rPr sz="1800">
                <a:latin typeface="맑은 고딕" charset="0"/>
                <a:ea typeface="맑은 고딕" charset="0"/>
              </a:rPr>
              <a:t>Login(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5" descr="C:/Users/Admin1/AppData/Roaming/PolarisOffice/ETemp/20844_15003384/fImage3017355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9850" y="1455420"/>
            <a:ext cx="2757805" cy="1224280"/>
          </a:xfrm>
          <a:prstGeom prst="roundRect"/>
          <a:solidFill>
            <a:srgbClr val="EDEDED"/>
          </a:solidFill>
        </p:spPr>
      </p:pic>
      <p:pic>
        <p:nvPicPr>
          <p:cNvPr id="71" name="그림 60" descr="C:/Users/Admin1/AppData/Roaming/PolarisOffice/ETemp/20844_15003384/fImage5250358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4640" cy="1224280"/>
          </a:xfrm>
          <a:prstGeom prst="roundRect"/>
          <a:solidFill>
            <a:srgbClr val="EDEDED"/>
          </a:solidFill>
        </p:spPr>
      </p:pic>
      <p:sp>
        <p:nvSpPr>
          <p:cNvPr id="73" name="텍스트 상자 66"/>
          <p:cNvSpPr txBox="1">
            <a:spLocks/>
          </p:cNvSpPr>
          <p:nvPr/>
        </p:nvSpPr>
        <p:spPr>
          <a:xfrm rot="0">
            <a:off x="6813550" y="278892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Sign In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Photon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71" descr="C:/Users/Admin1/AppData/Roaming/PolarisOffice/ETemp/20844_15003384/fImage5613363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67150"/>
            <a:ext cx="4152900" cy="1293495"/>
          </a:xfrm>
          <a:prstGeom prst="roundRect"/>
          <a:solidFill>
            <a:srgbClr val="EDEDED"/>
          </a:solidFill>
        </p:spPr>
      </p:pic>
      <p:pic>
        <p:nvPicPr>
          <p:cNvPr id="77" name="그림 75" descr="C:/Users/Admin1/AppData/Roaming/PolarisOffice/ETemp/20844_15003384/fImage8613398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1231900" cy="1222375"/>
          </a:xfrm>
          <a:prstGeom prst="roundRect"/>
          <a:solidFill>
            <a:srgbClr val="EDEDED"/>
          </a:solidFill>
        </p:spPr>
      </p:pic>
      <p:pic>
        <p:nvPicPr>
          <p:cNvPr id="78" name="그림 78" descr="C:/Users/Admin1/AppData/Roaming/PolarisOffice/ETemp/20844_15003384/fImage8813399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1232535" cy="1215390"/>
          </a:xfrm>
          <a:prstGeom prst="roundRect"/>
          <a:solidFill>
            <a:srgbClr val="EDEDED"/>
          </a:solidFill>
        </p:spPr>
      </p:pic>
      <p:cxnSp>
        <p:nvCxnSpPr>
          <p:cNvPr id="75" name="도형 70"/>
          <p:cNvCxnSpPr/>
          <p:nvPr/>
        </p:nvCxnSpPr>
        <p:spPr>
          <a:xfrm rot="0" flipV="1">
            <a:off x="7838440" y="2162175"/>
            <a:ext cx="1189355" cy="4140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87"/>
          <p:cNvSpPr txBox="1">
            <a:spLocks/>
          </p:cNvSpPr>
          <p:nvPr/>
        </p:nvSpPr>
        <p:spPr>
          <a:xfrm rot="0">
            <a:off x="1229360" y="524383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UserName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88" descr="C:/Users/Admin1/AppData/Roaming/PolarisOffice/ETemp/20844_15003384/fImage122264054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634740"/>
            <a:ext cx="4143375" cy="1499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314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19900" y="517398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</a:t>
            </a:r>
            <a:r>
              <a:rPr lang="ko-KR" sz="1800">
                <a:latin typeface="맑은 고딕" charset="0"/>
                <a:ea typeface="맑은 고딕" charset="0"/>
              </a:rPr>
              <a:t>주소와</a:t>
            </a:r>
            <a:r>
              <a:rPr lang="ko-KR" sz="1800">
                <a:latin typeface="맑은 고딕" charset="0"/>
                <a:ea typeface="맑은 고딕" charset="0"/>
              </a:rPr>
              <a:t> 암호를 입력하고 PlayFab의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18832_10739096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47165"/>
            <a:ext cx="4144010" cy="3525520"/>
          </a:xfrm>
          <a:prstGeom prst="roundRect"/>
          <a:solidFill>
            <a:srgbClr val="EDEDED"/>
          </a:solidFill>
        </p:spPr>
      </p:pic>
      <p:sp>
        <p:nvSpPr>
          <p:cNvPr id="11" name="텍스트 상자 7"/>
          <p:cNvSpPr txBox="1">
            <a:spLocks/>
          </p:cNvSpPr>
          <p:nvPr/>
        </p:nvSpPr>
        <p:spPr>
          <a:xfrm rot="0">
            <a:off x="1247775" y="54597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로그인 화면에서 Join을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8"/>
          <p:cNvSpPr txBox="1">
            <a:spLocks/>
          </p:cNvSpPr>
          <p:nvPr/>
        </p:nvSpPr>
        <p:spPr>
          <a:xfrm rot="0">
            <a:off x="1247775" y="3595370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</a:t>
            </a:r>
            <a:r>
              <a:rPr lang="ko-KR" sz="1800">
                <a:latin typeface="맑은 고딕" charset="0"/>
                <a:ea typeface="맑은 고딕" charset="0"/>
              </a:rPr>
              <a:t>로그인을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9" descr="C:/Users/Admin1/AppData/Roaming/PolarisOffice/ETemp/18832_10739096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7800"/>
            <a:ext cx="4131945" cy="2029460"/>
          </a:xfrm>
          <a:prstGeom prst="roundRect"/>
          <a:solidFill>
            <a:srgbClr val="EDEDED"/>
          </a:solidFill>
        </p:spPr>
      </p:pic>
      <p:pic>
        <p:nvPicPr>
          <p:cNvPr id="14" name="그림 4" descr="C:/Users/Admin1/AppData/Roaming/PolarisOffice/ETemp/18832_10739096/fImage10239226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419600"/>
            <a:ext cx="4134485" cy="905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84"/>
          <p:cNvSpPr txBox="1">
            <a:spLocks/>
          </p:cNvSpPr>
          <p:nvPr/>
        </p:nvSpPr>
        <p:spPr>
          <a:xfrm rot="0">
            <a:off x="1229360" y="5278755"/>
            <a:ext cx="4137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</a:t>
            </a:r>
            <a:r>
              <a:rPr lang="ko-KR" sz="1800">
                <a:latin typeface="맑은 고딕" charset="0"/>
                <a:ea typeface="맑은 고딕" charset="0"/>
              </a:rPr>
              <a:t> API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호출 후 데이터가 </a:t>
            </a:r>
            <a:r>
              <a:rPr lang="ko-KR" sz="1800">
                <a:latin typeface="맑은 고딕" charset="0"/>
                <a:ea typeface="맑은 고딕" charset="0"/>
              </a:rPr>
              <a:t>정상적으로</a:t>
            </a:r>
            <a:r>
              <a:rPr lang="ko-KR" sz="1800">
                <a:latin typeface="맑은 고딕" charset="0"/>
                <a:ea typeface="맑은 고딕" charset="0"/>
              </a:rPr>
              <a:t> 불러왔는</a:t>
            </a:r>
            <a:r>
              <a:rPr lang="ko-KR" sz="1800">
                <a:latin typeface="맑은 고딕" charset="0"/>
                <a:ea typeface="맑은 고딕" charset="0"/>
              </a:rPr>
              <a:t>지 </a:t>
            </a:r>
            <a:r>
              <a:rPr lang="ko-KR" sz="1800">
                <a:latin typeface="맑은 고딕" charset="0"/>
                <a:ea typeface="맑은 고딕" charset="0"/>
              </a:rPr>
              <a:t>확인한 후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작업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수행합니다.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85" descr="C:/Users/Admin1/AppData/Roaming/PolarisOffice/ETemp/20844_15003384/fImage3017382460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1920" y="1438275"/>
            <a:ext cx="2705100" cy="1163955"/>
          </a:xfrm>
          <a:prstGeom prst="roundRect"/>
          <a:solidFill>
            <a:srgbClr val="EDEDED"/>
          </a:solidFill>
        </p:spPr>
      </p:pic>
      <p:pic>
        <p:nvPicPr>
          <p:cNvPr id="77" name="그림 98" descr="C:/Users/Admin1/AppData/Roaming/PolarisOffice/ETemp/20844_15003384/fImage8713410543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47165"/>
            <a:ext cx="1278890" cy="1154430"/>
          </a:xfrm>
          <a:prstGeom prst="roundRect"/>
          <a:solidFill>
            <a:srgbClr val="EDEDED"/>
          </a:solidFill>
        </p:spPr>
      </p:pic>
      <p:sp>
        <p:nvSpPr>
          <p:cNvPr id="78" name="텍스트 상자 101"/>
          <p:cNvSpPr txBox="1">
            <a:spLocks/>
          </p:cNvSpPr>
          <p:nvPr/>
        </p:nvSpPr>
        <p:spPr>
          <a:xfrm rot="0">
            <a:off x="1231900" y="270637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02" descr="C:/Users/Admin1/AppData/Roaming/PolarisOffice/ETemp/20844_15003384/fImage525035849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4640" cy="1224280"/>
          </a:xfrm>
          <a:prstGeom prst="roundRect"/>
          <a:solidFill>
            <a:srgbClr val="EDEDED"/>
          </a:solidFill>
        </p:spPr>
      </p:pic>
      <p:sp>
        <p:nvSpPr>
          <p:cNvPr id="80" name="텍스트 상자 103"/>
          <p:cNvSpPr txBox="1">
            <a:spLocks/>
          </p:cNvSpPr>
          <p:nvPr/>
        </p:nvSpPr>
        <p:spPr>
          <a:xfrm rot="0">
            <a:off x="6816725" y="524954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Sign Up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sz="1800">
                <a:latin typeface="맑은 고딕" charset="0"/>
                <a:ea typeface="맑은 고딕" charset="0"/>
              </a:rPr>
              <a:t>SignUp(</a:t>
            </a:r>
            <a:r>
              <a:rPr sz="1800">
                <a:latin typeface="맑은 고딕" charset="0"/>
                <a:ea typeface="맑은 고딕" charset="0"/>
              </a:rPr>
              <a:t> ) 함수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104"/>
          <p:cNvSpPr txBox="1">
            <a:spLocks/>
          </p:cNvSpPr>
          <p:nvPr/>
        </p:nvSpPr>
        <p:spPr>
          <a:xfrm rot="0">
            <a:off x="6813550" y="277177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Sign Un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Photon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106" descr="C:/Users/Admin1/AppData/Roaming/PolarisOffice/ETemp/20844_15003384/fImage8813416239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1232535" cy="1215390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7838440" y="2162175"/>
            <a:ext cx="1189355" cy="4140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108" descr="C:/Users/Admin1/AppData/Roaming/PolarisOffice/ETemp/20844_15003384/fImage5846406742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70960"/>
            <a:ext cx="4135120" cy="1298575"/>
          </a:xfrm>
          <a:prstGeom prst="roundRect"/>
          <a:solidFill>
            <a:srgbClr val="EDEDED"/>
          </a:solidFill>
        </p:spPr>
      </p:pic>
      <p:pic>
        <p:nvPicPr>
          <p:cNvPr id="86" name="그림 109" descr="C:/Users/Admin1/AppData/Roaming/PolarisOffice/ETemp/20844_15003384/fImage21628419460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66160"/>
            <a:ext cx="4126230" cy="15335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</a:t>
            </a:r>
            <a:r>
              <a:rPr lang="ko-KR" sz="2500" b="1">
                <a:latin typeface="나눔바른고딕" charset="0"/>
                <a:ea typeface="나눔바른고딕" charset="0"/>
              </a:rPr>
              <a:t>한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</a:t>
            </a:r>
            <a:r>
              <a:rPr lang="ko-KR" sz="2500" b="1">
                <a:latin typeface="나눔바른고딕" charset="0"/>
                <a:ea typeface="나눔바른고딕" charset="0"/>
              </a:rPr>
              <a:t>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231900" y="442277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Sign In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Sign In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01" descr="C:/Users/Admin1/AppData/Roaming/PolarisOffice/ETemp/20844_15003384/fImage15974407871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4310"/>
            <a:ext cx="4126865" cy="1724025"/>
          </a:xfrm>
          <a:prstGeom prst="roundRect"/>
          <a:solidFill>
            <a:srgbClr val="EDEDED"/>
          </a:solidFill>
        </p:spPr>
      </p:pic>
      <p:pic>
        <p:nvPicPr>
          <p:cNvPr id="83" name="그림 104" descr="C:/Users/Admin1/AppData/Roaming/PolarisOffice/ETemp/20844_15003384/fImage1195240897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333750"/>
            <a:ext cx="4127500" cy="1042670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2274570" y="1722755"/>
            <a:ext cx="2937510" cy="21805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112" descr="C:/Users/Admin1/AppData/Roaming/PolarisOffice/ETemp/20844_15003384/fImage26139420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43375" cy="3429000"/>
          </a:xfrm>
          <a:prstGeom prst="rect"/>
          <a:noFill/>
        </p:spPr>
      </p:pic>
      <p:sp>
        <p:nvSpPr>
          <p:cNvPr id="86" name="텍스트 상자 113"/>
          <p:cNvSpPr txBox="1">
            <a:spLocks/>
          </p:cNvSpPr>
          <p:nvPr/>
        </p:nvSpPr>
        <p:spPr>
          <a:xfrm rot="0">
            <a:off x="6831330" y="5068570"/>
            <a:ext cx="4143375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Password </a:t>
            </a:r>
            <a:r>
              <a:rPr sz="1800">
                <a:latin typeface="맑은 고딕" charset="0"/>
                <a:ea typeface="맑은 고딕" charset="0"/>
              </a:rPr>
              <a:t>Input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하위 오브젝트에 있는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Font </a:t>
            </a:r>
            <a:r>
              <a:rPr sz="1800">
                <a:latin typeface="맑은 고딕" charset="0"/>
                <a:ea typeface="맑은 고딕" charset="0"/>
              </a:rPr>
              <a:t>size와 Text 내용을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Alignment를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스물두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</a:t>
            </a:r>
            <a:r>
              <a:rPr lang="ko-KR" sz="2500" b="1">
                <a:latin typeface="나눔바른고딕" charset="0"/>
                <a:ea typeface="나눔바른고딕" charset="0"/>
              </a:rPr>
              <a:t>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15"/>
          <p:cNvSpPr txBox="1">
            <a:spLocks/>
          </p:cNvSpPr>
          <p:nvPr/>
        </p:nvSpPr>
        <p:spPr>
          <a:xfrm rot="0">
            <a:off x="6831330" y="507555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Scene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Photon Lobby 씬을 </a:t>
            </a:r>
            <a:r>
              <a:rPr sz="1800">
                <a:latin typeface="맑은 고딕" charset="0"/>
                <a:ea typeface="맑은 고딕" charset="0"/>
              </a:rPr>
              <a:t>Scenes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Build에</a:t>
            </a:r>
            <a:r>
              <a:rPr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16" descr="C:/Users/Admin1/AppData/Roaming/PolarisOffice/ETemp/20844_15003384/fImage7930436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3705225"/>
          </a:xfrm>
          <a:prstGeom prst="roundRect"/>
          <a:solidFill>
            <a:srgbClr val="EDEDED"/>
          </a:solidFill>
        </p:spPr>
      </p:pic>
      <p:sp>
        <p:nvSpPr>
          <p:cNvPr id="39" name="텍스트 상자 118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File에 Build </a:t>
            </a:r>
            <a:r>
              <a:rPr sz="1800">
                <a:latin typeface="맑은 고딕" charset="0"/>
                <a:ea typeface="맑은 고딕" charset="0"/>
              </a:rPr>
              <a:t>Settings를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21" descr="C:/Users/Admin1/AppData/Roaming/PolarisOffice/ETemp/20844_15003384/fImage6437441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3832225"/>
            <a:ext cx="4131945" cy="1124585"/>
          </a:xfrm>
          <a:prstGeom prst="roundRect"/>
          <a:solidFill>
            <a:srgbClr val="EDEDED"/>
          </a:solidFill>
        </p:spPr>
      </p:pic>
      <p:pic>
        <p:nvPicPr>
          <p:cNvPr id="43" name="그림 124" descr="C:/Users/Admin1/AppData/Roaming/PolarisOffice/ETemp/20844_15003384/fImage84434422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7005"/>
            <a:ext cx="4126865" cy="2215515"/>
          </a:xfrm>
          <a:prstGeom prst="roundRect"/>
          <a:solidFill>
            <a:srgbClr val="EDEDED"/>
          </a:solidFill>
        </p:spPr>
      </p:pic>
      <p:pic>
        <p:nvPicPr>
          <p:cNvPr id="41" name="그림 120" descr="C:/Users/Admin1/AppData/Roaming/PolarisOffice/ETemp/20844_15003384/fImage224217440742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505200"/>
            <a:ext cx="532130" cy="427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28725" y="5318125"/>
            <a:ext cx="413448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회원가입할 때 입력한 전자 </a:t>
            </a:r>
            <a:r>
              <a:rPr lang="ko-KR" sz="1800">
                <a:latin typeface="맑은 고딕" charset="0"/>
                <a:ea typeface="맑은 고딕" charset="0"/>
              </a:rPr>
              <a:t>메일에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전자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 descr="C:/Users/Admin1/AppData/Roaming/PolarisOffice/ETemp/18644_16045856/fImage33799141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7325"/>
            <a:ext cx="4122420" cy="3658870"/>
          </a:xfrm>
          <a:prstGeom prst="roundRect"/>
          <a:solidFill>
            <a:srgbClr val="EDEDED"/>
          </a:solidFill>
        </p:spPr>
      </p:pic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57325"/>
            <a:ext cx="4119245" cy="3362960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34505" y="507365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Email에 가서 전자 메일을 </a:t>
            </a:r>
            <a:r>
              <a:rPr lang="ko-KR" sz="1800">
                <a:latin typeface="맑은 고딕" charset="0"/>
                <a:ea typeface="맑은 고딕" charset="0"/>
              </a:rPr>
              <a:t>도착했는지</a:t>
            </a:r>
            <a:r>
              <a:rPr lang="ko-KR" sz="1800">
                <a:latin typeface="맑은 고딕" charset="0"/>
                <a:ea typeface="맑은 고딕" charset="0"/>
              </a:rPr>
              <a:t> 확인하고 전자 메일 주소 </a:t>
            </a:r>
            <a:r>
              <a:rPr lang="ko-KR" sz="1800">
                <a:latin typeface="맑은 고딕" charset="0"/>
                <a:ea typeface="맑은 고딕" charset="0"/>
              </a:rPr>
              <a:t>확인을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38250" y="5151120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게임 내에 있는 사용자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관리할 수 있는 DataBase가 </a:t>
            </a:r>
            <a:r>
              <a:rPr lang="ko-KR" sz="1800">
                <a:latin typeface="맑은 고딕" charset="0"/>
                <a:ea typeface="맑은 고딕" charset="0"/>
              </a:rPr>
              <a:t>생성되며</a:t>
            </a:r>
            <a:r>
              <a:rPr lang="ko-KR" sz="1800">
                <a:latin typeface="맑은 고딕" charset="0"/>
                <a:ea typeface="맑은 고딕" charset="0"/>
              </a:rPr>
              <a:t> DataBase이름을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35306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/>
          <p:cNvSpPr txBox="1">
            <a:spLocks/>
          </p:cNvSpPr>
          <p:nvPr/>
        </p:nvSpPr>
        <p:spPr>
          <a:xfrm rot="0">
            <a:off x="6877050" y="5149850"/>
            <a:ext cx="4096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</a:t>
            </a:r>
            <a:r>
              <a:rPr lang="ko-KR" sz="1800">
                <a:latin typeface="맑은 고딕" charset="0"/>
                <a:ea typeface="맑은 고딕" charset="0"/>
              </a:rPr>
              <a:t>도움말</a:t>
            </a:r>
            <a:r>
              <a:rPr lang="ko-KR" sz="1800">
                <a:latin typeface="맑은 고딕" charset="0"/>
                <a:ea typeface="맑은 고딕" charset="0"/>
              </a:rPr>
              <a:t> 버튼을 입력하고 지원을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1" descr="C:/Users/Admin1/AppData/Roaming/PolarisOffice/ETemp/18832_10739096/fImage4545227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7800"/>
            <a:ext cx="4124960" cy="3524885"/>
          </a:xfrm>
          <a:prstGeom prst="roundRect"/>
          <a:solidFill>
            <a:srgbClr val="EDEDED"/>
          </a:solidFill>
        </p:spPr>
      </p:pic>
      <p:pic>
        <p:nvPicPr>
          <p:cNvPr id="45" name="그림 14" descr="C:/Users/Admin1/AppData/Roaming/PolarisOffice/ETemp/18832_10739096/fImage7346228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1495" y="1438275"/>
            <a:ext cx="4082415" cy="3524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33265" y="33401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9" name="Picture " descr="C:/Users/Admin1/AppData/Roaming/PolarisOffice/ETemp/18832_10739096/fImage50737149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7325"/>
            <a:ext cx="4134485" cy="3486785"/>
          </a:xfrm>
          <a:prstGeom prst="roundRect"/>
          <a:solidFill>
            <a:srgbClr val="EDEDED"/>
          </a:solidFill>
        </p:spPr>
      </p:pic>
      <p:sp>
        <p:nvSpPr>
          <p:cNvPr id="40" name="Rect 0"/>
          <p:cNvSpPr txBox="1">
            <a:spLocks/>
          </p:cNvSpPr>
          <p:nvPr/>
        </p:nvSpPr>
        <p:spPr>
          <a:xfrm rot="0">
            <a:off x="1235075" y="515366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도움말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참조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자료에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SDK</a:t>
            </a:r>
            <a:r>
              <a:rPr lang="ko-KR" sz="1800">
                <a:latin typeface="맑은 고딕" charset="0"/>
                <a:ea typeface="맑은 고딕" charset="0"/>
              </a:rPr>
              <a:t> 다운로드를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9"/>
          <p:cNvSpPr txBox="1">
            <a:spLocks/>
          </p:cNvSpPr>
          <p:nvPr/>
        </p:nvSpPr>
        <p:spPr>
          <a:xfrm rot="0">
            <a:off x="6800850" y="2821305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Azure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</a:t>
            </a:r>
            <a:r>
              <a:rPr lang="ko-KR" sz="1800">
                <a:latin typeface="맑은 고딕" charset="0"/>
                <a:ea typeface="맑은 고딕" charset="0"/>
              </a:rPr>
              <a:t> 설명서 </a:t>
            </a:r>
            <a:r>
              <a:rPr lang="ko-KR" sz="1800">
                <a:latin typeface="맑은 고딕" charset="0"/>
                <a:ea typeface="맑은 고딕" charset="0"/>
              </a:rPr>
              <a:t>화면에서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엔진을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23" descr="C:/Users/Admin1/AppData/Roaming/PolarisOffice/ETemp/18832_10739096/fImage1682331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1456055"/>
            <a:ext cx="4134485" cy="1249680"/>
          </a:xfrm>
          <a:prstGeom prst="roundRect"/>
          <a:solidFill>
            <a:srgbClr val="EDEDED"/>
          </a:solidFill>
        </p:spPr>
      </p:pic>
      <p:sp>
        <p:nvSpPr>
          <p:cNvPr id="44" name="텍스트 상자 31"/>
          <p:cNvSpPr txBox="1">
            <a:spLocks/>
          </p:cNvSpPr>
          <p:nvPr/>
        </p:nvSpPr>
        <p:spPr>
          <a:xfrm rot="0">
            <a:off x="6791960" y="541718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</a:t>
            </a:r>
            <a:r>
              <a:rPr lang="ko-KR" sz="1800">
                <a:latin typeface="맑은 고딕" charset="0"/>
                <a:ea typeface="맑은 고딕" charset="0"/>
              </a:rPr>
              <a:t>화면에서</a:t>
            </a:r>
            <a:r>
              <a:rPr lang="ko-KR" sz="1800">
                <a:latin typeface="맑은 고딕" charset="0"/>
                <a:ea typeface="맑은 고딕" charset="0"/>
              </a:rPr>
              <a:t>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2" descr="C:/Users/Admin1/AppData/Roaming/PolarisOffice/ETemp/18832_10739096/fImage2231032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648075"/>
            <a:ext cx="4101465" cy="1629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44170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18832_1073909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44010" cy="3477260"/>
          </a:xfrm>
          <a:prstGeom prst="roundRect"/>
          <a:solidFill>
            <a:srgbClr val="EDEDED"/>
          </a:solidFill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1225550" y="5135880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PlayFab SDK 다운로드 </a:t>
            </a:r>
            <a:r>
              <a:rPr lang="ko-KR" sz="1800">
                <a:latin typeface="맑은 고딕" charset="0"/>
                <a:ea typeface="맑은 고딕" charset="0"/>
              </a:rPr>
              <a:t>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Unity 편집기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확장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자산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패키지]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7"/>
          <p:cNvSpPr txBox="1">
            <a:spLocks/>
          </p:cNvSpPr>
          <p:nvPr/>
        </p:nvSpPr>
        <p:spPr>
          <a:xfrm rot="0">
            <a:off x="6810375" y="512000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다운로드가 완료되면 </a:t>
            </a:r>
            <a:r>
              <a:rPr lang="ko-KR" sz="1800">
                <a:latin typeface="맑은 고딕" charset="0"/>
                <a:ea typeface="맑은 고딕" charset="0"/>
              </a:rPr>
              <a:t>유니티에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적용할</a:t>
            </a:r>
            <a:r>
              <a:rPr lang="ko-KR" sz="1800">
                <a:latin typeface="맑은 고딕" charset="0"/>
                <a:ea typeface="맑은 고딕" charset="0"/>
              </a:rPr>
              <a:t> 파일 내역을 </a:t>
            </a:r>
            <a:r>
              <a:rPr lang="ko-KR" sz="1800">
                <a:latin typeface="맑은 고딕" charset="0"/>
                <a:ea typeface="맑은 고딕" charset="0"/>
              </a:rPr>
              <a:t>확인하고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Import를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8" descr="C:/Users/Admin1/AppData/Roaming/PolarisOffice/ETemp/18832_10739096/fImage36477241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4134485" cy="3477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25120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8250" y="529272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PlayFab Editor가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3" descr="C:/Users/Admin1/AppData/Roaming/PolarisOffice/ETemp/18644_1604585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800"/>
            <a:ext cx="4142105" cy="3706495"/>
          </a:xfrm>
          <a:prstGeom prst="roundRect"/>
          <a:solidFill>
            <a:srgbClr val="EDEDED"/>
          </a:solidFill>
        </p:spPr>
      </p:pic>
      <p:sp>
        <p:nvSpPr>
          <p:cNvPr id="51" name="텍스트 상자 47"/>
          <p:cNvSpPr txBox="1">
            <a:spLocks/>
          </p:cNvSpPr>
          <p:nvPr/>
        </p:nvSpPr>
        <p:spPr>
          <a:xfrm rot="0">
            <a:off x="6819900" y="502412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로그인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가입했던 ID와 </a:t>
            </a:r>
            <a:r>
              <a:rPr lang="ko-KR" sz="1800">
                <a:latin typeface="맑은 고딕" charset="0"/>
                <a:ea typeface="맑은 고딕" charset="0"/>
              </a:rPr>
              <a:t>비밀번호를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9" descr="C:/Users/Admin1/AppData/Roaming/PolarisOffice/ETemp/18644_16045856/fImage12374253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165"/>
            <a:ext cx="4137660" cy="34118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Install PlayFab SDK를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유니티</a:t>
            </a:r>
            <a:r>
              <a:rPr lang="ko-KR" sz="1800">
                <a:latin typeface="맑은 고딕" charset="0"/>
                <a:ea typeface="맑은 고딕" charset="0"/>
              </a:rPr>
              <a:t> 안에 SDK를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5" descr="C:/Users/Admin1/AppData/Roaming/PolarisOffice/ETemp/18644_16045856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08450" cy="3650615"/>
          </a:xfrm>
          <a:prstGeom prst="rect"/>
          <a:noFill/>
        </p:spPr>
      </p:pic>
      <p:pic>
        <p:nvPicPr>
          <p:cNvPr id="53" name="그림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457325"/>
            <a:ext cx="4041140" cy="3848735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8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649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SETTINGS의 </a:t>
            </a:r>
            <a:r>
              <a:rPr lang="ko-KR" sz="1800">
                <a:latin typeface="맑은 고딕" charset="0"/>
                <a:ea typeface="맑은 고딕" charset="0"/>
              </a:rPr>
              <a:t>PROJECT에서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선택하고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04990" y="5216525"/>
            <a:ext cx="40525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3055" cy="3297555"/>
          </a:xfrm>
          <a:prstGeom prst="rect"/>
          <a:noFill/>
        </p:spPr>
      </p:pic>
      <p:pic>
        <p:nvPicPr>
          <p:cNvPr id="56" name="그림 29" descr="C:/Users/Admin1/AppData/Roaming/PolarisOffice/ETemp/12940_6238040/fImage19138269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447800"/>
            <a:ext cx="2475230" cy="3574415"/>
          </a:xfrm>
          <a:prstGeom prst="roundRect"/>
          <a:solidFill>
            <a:srgbClr val="EDEDED"/>
          </a:solidFill>
        </p:spPr>
      </p:pic>
      <p:pic>
        <p:nvPicPr>
          <p:cNvPr id="57" name="그림 1" descr="C:/Users/Admin1/AppData/Roaming/PolarisOffice/ETemp/12940_6238040/fImage5690258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247900"/>
            <a:ext cx="1387475" cy="195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