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9" r:id="rId12"/>
  </p:sldMasterIdLst>
  <p:notesMasterIdLst>
    <p:notesMasterId r:id="rId14"/>
  </p:notesMasterIdLst>
  <p:sldIdLst>
    <p:sldId id="312" r:id="rId16"/>
    <p:sldId id="314" r:id="rId18"/>
    <p:sldId id="315" r:id="rId20"/>
    <p:sldId id="316" r:id="rId22"/>
    <p:sldId id="317" r:id="rId24"/>
    <p:sldId id="318" r:id="rId26"/>
    <p:sldId id="319" r:id="rId28"/>
    <p:sldId id="320" r:id="rId30"/>
    <p:sldId id="321" r:id="rId32"/>
    <p:sldId id="322" r:id="rId34"/>
    <p:sldId id="32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7" Type="http://schemas.openxmlformats.org/officeDocument/2006/relationships/image" Target="../media/fImage53011518467.png"></Relationship><Relationship Id="rId8" Type="http://schemas.openxmlformats.org/officeDocument/2006/relationships/image" Target="../media/fImage62891696334.png"></Relationship><Relationship Id="rId9" Type="http://schemas.openxmlformats.org/officeDocument/2006/relationships/image" Target="../media/fImage330251726500.png"></Relationship><Relationship Id="rId10" Type="http://schemas.openxmlformats.org/officeDocument/2006/relationships/image" Target="../media/fImage2236173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notesSlide" Target="../notesSlides/notesSlide10.xml"></Relationship><Relationship Id="rId5" Type="http://schemas.openxmlformats.org/officeDocument/2006/relationships/image" Target="../media/fImage365412036334.png"></Relationship><Relationship Id="rId6" Type="http://schemas.openxmlformats.org/officeDocument/2006/relationships/image" Target="../media/fImage345082066500.png"></Relationship><Relationship Id="rId7" Type="http://schemas.openxmlformats.org/officeDocument/2006/relationships/image" Target="../media/fImage133462865705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8" Type="http://schemas.openxmlformats.org/officeDocument/2006/relationships/image" Target="../media/fImage307232109169.png"></Relationship><Relationship Id="rId9" Type="http://schemas.openxmlformats.org/officeDocument/2006/relationships/image" Target="../media/fImage133432854464.png"></Relationship><Relationship Id="rId10" Type="http://schemas.openxmlformats.org/officeDocument/2006/relationships/image" Target="../media/fImage316425241.png"></Relationship><Relationship Id="rId11" Type="http://schemas.openxmlformats.org/officeDocument/2006/relationships/image" Target="../media/fImage83142165724.png"></Relationship><Relationship Id="rId12" Type="http://schemas.openxmlformats.org/officeDocument/2006/relationships/image" Target="../media/fImage72942589169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19138178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1490419241.png"></Relationship><Relationship Id="rId8" Type="http://schemas.openxmlformats.org/officeDocument/2006/relationships/image" Target="../media/fImage166571938467.png"></Relationship><Relationship Id="rId9" Type="http://schemas.openxmlformats.org/officeDocument/2006/relationships/image" Target="../media/fImage6021196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32661925705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123211976500.png"></Relationship><Relationship Id="rId7" Type="http://schemas.openxmlformats.org/officeDocument/2006/relationships/image" Target="../media/fImage191502126827.png"></Relationship><Relationship Id="rId8" Type="http://schemas.openxmlformats.org/officeDocument/2006/relationships/image" Target="../media/fImage8484203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21749216491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92132065724.png"></Relationship><Relationship Id="rId8" Type="http://schemas.openxmlformats.org/officeDocument/2006/relationships/image" Target="../media/fImage121602091478.png"></Relationship><Relationship Id="rId9" Type="http://schemas.openxmlformats.org/officeDocument/2006/relationships/image" Target="../media/fImage54982324827.png"></Relationship><Relationship Id="rId10" Type="http://schemas.openxmlformats.org/officeDocument/2006/relationships/image" Target="../media/fImage50872335436.png"></Relationship><Relationship Id="rId11" Type="http://schemas.openxmlformats.org/officeDocument/2006/relationships/image" Target="../media/fImage66722354604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1382302995.png"></Relationship><Relationship Id="rId8" Type="http://schemas.openxmlformats.org/officeDocument/2006/relationships/image" Target="../media/fImage20932483902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image" Target="../media/fImage126762149358.png"></Relationship><Relationship Id="rId11" Type="http://schemas.openxmlformats.org/officeDocument/2006/relationships/image" Target="../media/fImage375602156962.png"></Relationship><Relationship Id="rId12" Type="http://schemas.openxmlformats.org/officeDocument/2006/relationships/image" Target="../media/fImage238462174464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43252195705.png"></Relationship><Relationship Id="rId7" Type="http://schemas.openxmlformats.org/officeDocument/2006/relationships/image" Target="../media/fImage131212208145.png"></Relationship><Relationship Id="rId8" Type="http://schemas.openxmlformats.org/officeDocument/2006/relationships/image" Target="../media/fImage65112213281.png"></Relationship><Relationship Id="rId9" Type="http://schemas.openxmlformats.org/officeDocument/2006/relationships/image" Target="../media/fImage114932246827.png"></Relationship><Relationship Id="rId10" Type="http://schemas.openxmlformats.org/officeDocument/2006/relationships/image" Target="../media/fImage126952259961.png"></Relationship><Relationship Id="rId11" Type="http://schemas.openxmlformats.org/officeDocument/2006/relationships/image" Target="../media/fImage479118341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113005229491.png"></Relationship><Relationship Id="rId8" Type="http://schemas.openxmlformats.org/officeDocument/2006/relationships/image" Target="../media/fImage275312302995.png"></Relationship><Relationship Id="rId9" Type="http://schemas.openxmlformats.org/officeDocument/2006/relationships/image" Target="../media/fImage240822351942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446212344827.png"></Relationship><Relationship Id="rId6" Type="http://schemas.openxmlformats.org/officeDocument/2006/relationships/image" Target="../media/fImage642372385436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7294419941.png"></Relationship><Relationship Id="rId6" Type="http://schemas.openxmlformats.org/officeDocument/2006/relationships/image" Target="../media/fImage62954201846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2375" y="5231765"/>
            <a:ext cx="41649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63345"/>
            <a:ext cx="2787015" cy="3616960"/>
          </a:xfrm>
          <a:prstGeom prst="roundRect"/>
          <a:solidFill>
            <a:srgbClr val="EDEDED"/>
          </a:solidFill>
        </p:spPr>
      </p:pic>
      <p:pic>
        <p:nvPicPr>
          <p:cNvPr id="26" name="그림 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2270" y="2136140"/>
            <a:ext cx="1186815" cy="2054225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08470" y="4114800"/>
            <a:ext cx="412432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Lobby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LobbyManager 라는 스크립트를 생성하고 LobbyManager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1835" y="1371600"/>
            <a:ext cx="1330960" cy="1505585"/>
          </a:xfrm>
          <a:prstGeom prst="roundRect"/>
          <a:solidFill>
            <a:srgbClr val="EDEDED"/>
          </a:solidFill>
        </p:spPr>
      </p:pic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71600"/>
            <a:ext cx="2578735" cy="2512060"/>
          </a:xfrm>
          <a:prstGeom prst="roundRect"/>
          <a:solidFill>
            <a:srgbClr val="EDEDED"/>
          </a:solidFill>
        </p:spPr>
      </p:pic>
      <p:pic>
        <p:nvPicPr>
          <p:cNvPr id="31" name="그림 2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75850" y="3208655"/>
            <a:ext cx="582295" cy="675005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1" idx="0"/>
            <a:endCxn id="29" idx="2"/>
          </p:cNvCxnSpPr>
          <p:nvPr/>
        </p:nvCxnSpPr>
        <p:spPr>
          <a:xfrm rot="0" flipV="1">
            <a:off x="10266680" y="2876550"/>
            <a:ext cx="635" cy="332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3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46530"/>
            <a:ext cx="4149090" cy="1496695"/>
          </a:xfrm>
          <a:prstGeom prst="roundRect"/>
          <a:solidFill>
            <a:srgbClr val="EDEDED"/>
          </a:solidFill>
        </p:spPr>
      </p:pic>
      <p:sp>
        <p:nvSpPr>
          <p:cNvPr id="24" name="텍스트 상자 22"/>
          <p:cNvSpPr txBox="1">
            <a:spLocks/>
          </p:cNvSpPr>
          <p:nvPr/>
        </p:nvSpPr>
        <p:spPr>
          <a:xfrm rot="0">
            <a:off x="1230630" y="303403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 오브젝트를 삭제하는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40200" cy="2827020"/>
          </a:xfrm>
          <a:prstGeom prst="roundRect"/>
          <a:solidFill>
            <a:srgbClr val="EDEDED"/>
          </a:solidFill>
        </p:spPr>
      </p:pic>
      <p:sp>
        <p:nvSpPr>
          <p:cNvPr id="26" name="텍스트 상자 29"/>
          <p:cNvSpPr txBox="1">
            <a:spLocks/>
          </p:cNvSpPr>
          <p:nvPr/>
        </p:nvSpPr>
        <p:spPr>
          <a:xfrm rot="0">
            <a:off x="6808470" y="4403090"/>
            <a:ext cx="41319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룸 목록에 변경 사항이 있을 때 호출되는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AllDeleteRoom( ) 함수와 CreateRoomObject( ) 함수 그리고 UpdateRoom( ) 함수를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2"/>
          <p:cNvSpPr txBox="1">
            <a:spLocks/>
          </p:cNvSpPr>
          <p:nvPr/>
        </p:nvSpPr>
        <p:spPr>
          <a:xfrm rot="0">
            <a:off x="1222375" y="524319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Room Name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</a:t>
            </a:r>
            <a:r>
              <a:rPr lang="ko-KR" sz="1800">
                <a:latin typeface="맑은 고딕" charset="0"/>
                <a:ea typeface="맑은 고딕" charset="0"/>
              </a:rPr>
              <a:t>를 지정한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 위치를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3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3832225"/>
            <a:ext cx="4145915" cy="13392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670300"/>
            <a:ext cx="417385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Room Create Button의</a:t>
            </a:r>
            <a:r>
              <a:rPr sz="1800">
                <a:latin typeface="맑은 고딕" charset="0"/>
                <a:ea typeface="맑은 고딕" charset="0"/>
              </a:rPr>
              <a:t> On Click( ) 함수에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LobbyManager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OnClickCreateRoom( ) 함수를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10970"/>
            <a:ext cx="4140200" cy="1440815"/>
          </a:xfrm>
          <a:prstGeom prst="roundRect"/>
          <a:solidFill>
            <a:srgbClr val="EDEDED"/>
          </a:solidFill>
        </p:spPr>
      </p:pic>
      <p:sp>
        <p:nvSpPr>
          <p:cNvPr id="62" name="텍스트 상자 39"/>
          <p:cNvSpPr txBox="1">
            <a:spLocks/>
          </p:cNvSpPr>
          <p:nvPr/>
        </p:nvSpPr>
        <p:spPr>
          <a:xfrm rot="0">
            <a:off x="1222375" y="293179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Start( ) 함수에서 유저 아이디에 PlayerPrefs로 저장한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40"/>
          <p:cNvSpPr txBox="1">
            <a:spLocks/>
          </p:cNvSpPr>
          <p:nvPr/>
        </p:nvSpPr>
        <p:spPr>
          <a:xfrm rot="0">
            <a:off x="1221740" y="533463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Room Person</a:t>
            </a:r>
            <a:r>
              <a:rPr lang="ko-KR" sz="1800">
                <a:latin typeface="맑은 고딕" charset="0"/>
                <a:ea typeface="맑은 고딕" charset="0"/>
              </a:rPr>
              <a:t> 오브젝트의 앵커를 지정하고</a:t>
            </a:r>
            <a:r>
              <a:rPr lang="ko-KR" sz="1800">
                <a:latin typeface="맑은 고딕" charset="0"/>
                <a:ea typeface="맑은 고딕" charset="0"/>
              </a:rPr>
              <a:t> 크기</a:t>
            </a:r>
            <a:r>
              <a:rPr lang="ko-KR" sz="1800">
                <a:latin typeface="맑은 고딕" charset="0"/>
                <a:ea typeface="맑은 고딕" charset="0"/>
              </a:rPr>
              <a:t>와 위치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4009390"/>
            <a:ext cx="4140835" cy="1270000"/>
          </a:xfrm>
          <a:prstGeom prst="roundRect"/>
          <a:solidFill>
            <a:srgbClr val="EDEDED"/>
          </a:solidFill>
        </p:spPr>
      </p:pic>
      <p:pic>
        <p:nvPicPr>
          <p:cNvPr id="66" name="그림 4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06080" y="1416050"/>
            <a:ext cx="2968625" cy="970280"/>
          </a:xfrm>
          <a:prstGeom prst="roundRect"/>
          <a:solidFill>
            <a:srgbClr val="EDEDED"/>
          </a:solidFill>
        </p:spPr>
      </p:pic>
      <p:pic>
        <p:nvPicPr>
          <p:cNvPr id="67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13510"/>
            <a:ext cx="1120775" cy="2136775"/>
          </a:xfrm>
          <a:prstGeom prst="roundRect"/>
          <a:solidFill>
            <a:srgbClr val="EDEDED"/>
          </a:solidFill>
        </p:spPr>
      </p:pic>
      <p:pic>
        <p:nvPicPr>
          <p:cNvPr id="68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97190" y="2568575"/>
            <a:ext cx="2976880" cy="989965"/>
          </a:xfrm>
          <a:prstGeom prst="roundRect"/>
          <a:solidFill>
            <a:srgbClr val="EDEDED"/>
          </a:solidFill>
        </p:spPr>
      </p:pic>
      <p:cxnSp>
        <p:nvCxnSpPr>
          <p:cNvPr id="69" name="도형 50"/>
          <p:cNvCxnSpPr/>
          <p:nvPr/>
        </p:nvCxnSpPr>
        <p:spPr>
          <a:xfrm rot="0" flipV="1">
            <a:off x="7822565" y="3167380"/>
            <a:ext cx="105664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181600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Penguin Island</a:t>
            </a:r>
            <a:r>
              <a:rPr lang="ko-KR" sz="1800">
                <a:latin typeface="맑은 고딕" charset="0"/>
                <a:ea typeface="맑은 고딕" charset="0"/>
              </a:rPr>
              <a:t> 텍스처를  Ground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2578100" cy="3616325"/>
          </a:xfrm>
          <a:prstGeom prst="roundRect"/>
          <a:solidFill>
            <a:srgbClr val="EDEDED"/>
          </a:solidFill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UI에서 Button를 생성하고 Room Create라는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5550" y="1413510"/>
            <a:ext cx="4153535" cy="1297305"/>
          </a:xfrm>
          <a:prstGeom prst="roundRect"/>
          <a:solidFill>
            <a:srgbClr val="EDEDED"/>
          </a:solidFill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34335"/>
            <a:ext cx="4159885" cy="2103755"/>
          </a:xfrm>
          <a:prstGeom prst="roundRect"/>
          <a:solidFill>
            <a:srgbClr val="EDEDED"/>
          </a:solidFill>
        </p:spPr>
      </p:pic>
      <p:cxnSp>
        <p:nvCxnSpPr>
          <p:cNvPr id="36" name="도형 7"/>
          <p:cNvCxnSpPr/>
          <p:nvPr/>
        </p:nvCxnSpPr>
        <p:spPr>
          <a:xfrm rot="0">
            <a:off x="3865880" y="2635250"/>
            <a:ext cx="1388745" cy="6819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6585" y="2136140"/>
            <a:ext cx="145097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3102610"/>
            <a:ext cx="415861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Room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46530"/>
            <a:ext cx="4157345" cy="1538605"/>
          </a:xfrm>
          <a:prstGeom prst="roundRect"/>
          <a:solidFill>
            <a:srgbClr val="EDEDED"/>
          </a:solidFill>
        </p:spPr>
      </p:pic>
      <p:pic>
        <p:nvPicPr>
          <p:cNvPr id="36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7295" y="3895725"/>
            <a:ext cx="4161790" cy="1466215"/>
          </a:xfrm>
          <a:prstGeom prst="roundRect"/>
          <a:solidFill>
            <a:srgbClr val="EDEDED"/>
          </a:solidFill>
        </p:spPr>
      </p:pic>
      <p:sp>
        <p:nvSpPr>
          <p:cNvPr id="37" name="텍스트 상자 15"/>
          <p:cNvSpPr txBox="1">
            <a:spLocks/>
          </p:cNvSpPr>
          <p:nvPr/>
        </p:nvSpPr>
        <p:spPr>
          <a:xfrm rot="0">
            <a:off x="1216025" y="5458460"/>
            <a:ext cx="4194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Room Create Text</a:t>
            </a:r>
            <a:r>
              <a:rPr lang="ko-KR" sz="1800">
                <a:latin typeface="맑은 고딕" charset="0"/>
                <a:ea typeface="맑은 고딕" charset="0"/>
              </a:rPr>
              <a:t>의 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0"/>
          <p:cNvSpPr txBox="1">
            <a:spLocks/>
          </p:cNvSpPr>
          <p:nvPr/>
        </p:nvSpPr>
        <p:spPr>
          <a:xfrm rot="0">
            <a:off x="6849745" y="4350385"/>
            <a:ext cx="41738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Room Person이라는 이름과 Room Name이라는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2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4825" y="1446530"/>
            <a:ext cx="2680970" cy="2811145"/>
          </a:xfrm>
          <a:prstGeom prst="roundRect"/>
          <a:solidFill>
            <a:srgbClr val="EDEDED"/>
          </a:solidFill>
        </p:spPr>
      </p:pic>
      <p:pic>
        <p:nvPicPr>
          <p:cNvPr id="40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9785" y="1870710"/>
            <a:ext cx="1313815" cy="18707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3"/>
          <p:cNvSpPr txBox="1">
            <a:spLocks/>
          </p:cNvSpPr>
          <p:nvPr/>
        </p:nvSpPr>
        <p:spPr>
          <a:xfrm rot="0">
            <a:off x="1147445" y="5461000"/>
            <a:ext cx="4207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9350" y="1388110"/>
            <a:ext cx="2683510" cy="3824605"/>
          </a:xfrm>
          <a:prstGeom prst="roundRect"/>
          <a:solidFill>
            <a:srgbClr val="EDEDED"/>
          </a:solidFill>
        </p:spPr>
      </p:pic>
      <p:pic>
        <p:nvPicPr>
          <p:cNvPr id="43" name="그림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2085" y="2094865"/>
            <a:ext cx="1372235" cy="2402840"/>
          </a:xfrm>
          <a:prstGeom prst="roundRect"/>
          <a:solidFill>
            <a:srgbClr val="EDEDED"/>
          </a:solidFill>
        </p:spPr>
      </p:pic>
      <p:pic>
        <p:nvPicPr>
          <p:cNvPr id="44" name="그림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88110"/>
            <a:ext cx="1563370" cy="1829435"/>
          </a:xfrm>
          <a:prstGeom prst="roundRect"/>
          <a:solidFill>
            <a:srgbClr val="EDEDED"/>
          </a:solidFill>
        </p:spPr>
      </p:pic>
      <p:pic>
        <p:nvPicPr>
          <p:cNvPr id="4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95665" y="1389380"/>
            <a:ext cx="2444750" cy="855980"/>
          </a:xfrm>
          <a:prstGeom prst="roundRect"/>
          <a:solidFill>
            <a:srgbClr val="EDEDED"/>
          </a:solidFill>
        </p:spPr>
      </p:pic>
      <p:pic>
        <p:nvPicPr>
          <p:cNvPr id="46" name="그림 3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96300" y="2377440"/>
            <a:ext cx="2439670" cy="840740"/>
          </a:xfrm>
          <a:prstGeom prst="roundRect"/>
          <a:solidFill>
            <a:srgbClr val="EDEDED"/>
          </a:solidFill>
        </p:spPr>
      </p:pic>
      <p:pic>
        <p:nvPicPr>
          <p:cNvPr id="47" name="그림 3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3349625"/>
            <a:ext cx="4137660" cy="873760"/>
          </a:xfrm>
          <a:prstGeom prst="roundRect"/>
          <a:solidFill>
            <a:srgbClr val="EDEDED"/>
          </a:solidFill>
        </p:spPr>
      </p:pic>
      <p:sp>
        <p:nvSpPr>
          <p:cNvPr id="48" name="텍스트 상자 38"/>
          <p:cNvSpPr txBox="1">
            <a:spLocks/>
          </p:cNvSpPr>
          <p:nvPr/>
        </p:nvSpPr>
        <p:spPr>
          <a:xfrm rot="0">
            <a:off x="6807835" y="4350385"/>
            <a:ext cx="41414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Content 오브젝트에 Vertical Layout Group 컴포넌트와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Content Size Fitter의 Vertical Fit을 Min Size로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0630" y="4388485"/>
            <a:ext cx="413194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Room이라는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Infomation 스크립트를 생성하고 Room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1600"/>
            <a:ext cx="2635885" cy="2851785"/>
          </a:xfrm>
          <a:prstGeom prst="roundRect"/>
          <a:solidFill>
            <a:srgbClr val="EDEDED"/>
          </a:solidFill>
        </p:spPr>
      </p:pic>
      <p:pic>
        <p:nvPicPr>
          <p:cNvPr id="48" name="그림 85" descr="C:/Users/Admin1/AppData/Roaming/PolarisOffice/ETemp/2548_15707944/fImage2093248390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6265" y="3516630"/>
            <a:ext cx="641350" cy="707390"/>
          </a:xfrm>
          <a:prstGeom prst="roundRect"/>
          <a:solidFill>
            <a:srgbClr val="EDEDED"/>
          </a:solidFill>
        </p:spPr>
      </p:pic>
      <p:cxnSp>
        <p:nvCxnSpPr>
          <p:cNvPr id="49" name="도형 88"/>
          <p:cNvCxnSpPr>
            <a:stCxn id="48" idx="0"/>
            <a:endCxn id="50" idx="2"/>
          </p:cNvCxnSpPr>
          <p:nvPr/>
        </p:nvCxnSpPr>
        <p:spPr>
          <a:xfrm rot="0" flipV="1">
            <a:off x="4726305" y="3093085"/>
            <a:ext cx="635" cy="424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3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1371600"/>
            <a:ext cx="1272540" cy="1721485"/>
          </a:xfrm>
          <a:prstGeom prst="roundRect"/>
          <a:solidFill>
            <a:srgbClr val="EDEDED"/>
          </a:solidFill>
        </p:spPr>
      </p:pic>
      <p:pic>
        <p:nvPicPr>
          <p:cNvPr id="51" name="그림 4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1600"/>
            <a:ext cx="4132580" cy="1363980"/>
          </a:xfrm>
          <a:prstGeom prst="roundRect"/>
          <a:solidFill>
            <a:srgbClr val="EDEDED"/>
          </a:solidFill>
        </p:spPr>
      </p:pic>
      <p:sp>
        <p:nvSpPr>
          <p:cNvPr id="52" name="텍스트 상자 45"/>
          <p:cNvSpPr txBox="1">
            <a:spLocks/>
          </p:cNvSpPr>
          <p:nvPr/>
        </p:nvSpPr>
        <p:spPr>
          <a:xfrm rot="0">
            <a:off x="6816725" y="2859405"/>
            <a:ext cx="41319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Infomation 스크립트에서 텍스트 변수</a:t>
            </a:r>
            <a:r>
              <a:rPr lang="ko-KR" sz="1800">
                <a:latin typeface="맑은 고딕" charset="0"/>
                <a:ea typeface="맑은 고딕" charset="0"/>
              </a:rPr>
              <a:t>와 string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5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86200"/>
            <a:ext cx="4123690" cy="1301750"/>
          </a:xfrm>
          <a:prstGeom prst="roundRect"/>
          <a:solidFill>
            <a:srgbClr val="EDEDED"/>
          </a:solidFill>
        </p:spPr>
      </p:pic>
      <p:sp>
        <p:nvSpPr>
          <p:cNvPr id="54" name="텍스트 상자 53"/>
          <p:cNvSpPr txBox="1">
            <a:spLocks/>
          </p:cNvSpPr>
          <p:nvPr/>
        </p:nvSpPr>
        <p:spPr>
          <a:xfrm rot="0">
            <a:off x="6805295" y="5316855"/>
            <a:ext cx="41319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SetInfo( ) 함수</a:t>
            </a:r>
            <a:r>
              <a:rPr lang="ko-KR" sz="1800">
                <a:latin typeface="맑은 고딕" charset="0"/>
                <a:ea typeface="맑은 고딕" charset="0"/>
              </a:rPr>
              <a:t>를 선언하고</a:t>
            </a:r>
            <a:r>
              <a:rPr lang="ko-KR" sz="1800">
                <a:latin typeface="맑은 고딕" charset="0"/>
                <a:ea typeface="맑은 고딕" charset="0"/>
              </a:rPr>
              <a:t> 룸의 이름과 현재 접속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인원 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995" y="27533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OnClickJoinRoom( ) 함수를 선언하고 룸에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4980" y="280860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Room 오브젝트의 앵커를 지정하고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09700"/>
            <a:ext cx="4140835" cy="1259205"/>
          </a:xfrm>
          <a:prstGeom prst="roundRect"/>
          <a:solidFill>
            <a:srgbClr val="EDEDED"/>
          </a:solidFill>
        </p:spPr>
      </p:pic>
      <p:pic>
        <p:nvPicPr>
          <p:cNvPr id="48" name="그림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815080"/>
            <a:ext cx="1134745" cy="1330960"/>
          </a:xfrm>
          <a:prstGeom prst="roundRect"/>
          <a:solidFill>
            <a:srgbClr val="EDEDED"/>
          </a:solidFill>
        </p:spPr>
      </p:pic>
      <p:pic>
        <p:nvPicPr>
          <p:cNvPr id="49" name="그림 6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7135" y="3823970"/>
            <a:ext cx="2885440" cy="1330960"/>
          </a:xfrm>
          <a:prstGeom prst="roundRect"/>
          <a:solidFill>
            <a:srgbClr val="EDEDED"/>
          </a:solidFill>
        </p:spPr>
      </p:pic>
      <p:sp>
        <p:nvSpPr>
          <p:cNvPr id="50" name="텍스트 상자 65"/>
          <p:cNvSpPr txBox="1">
            <a:spLocks/>
          </p:cNvSpPr>
          <p:nvPr/>
        </p:nvSpPr>
        <p:spPr>
          <a:xfrm rot="0">
            <a:off x="1227455" y="528320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Room 오브젝트에 있는 Infomation 스크립트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Room Data</a:t>
            </a:r>
            <a:r>
              <a:rPr lang="ko-KR" sz="1800">
                <a:latin typeface="맑은 고딕" charset="0"/>
                <a:ea typeface="맑은 고딕" charset="0"/>
              </a:rPr>
              <a:t> 속성에</a:t>
            </a:r>
            <a:r>
              <a:rPr lang="ko-KR" sz="1800">
                <a:latin typeface="맑은 고딕" charset="0"/>
                <a:ea typeface="맑은 고딕" charset="0"/>
              </a:rPr>
              <a:t> Infomation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66"/>
          <p:cNvCxnSpPr/>
          <p:nvPr/>
        </p:nvCxnSpPr>
        <p:spPr>
          <a:xfrm rot="0">
            <a:off x="2261235" y="4788535"/>
            <a:ext cx="3001645" cy="33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6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21765"/>
            <a:ext cx="4132580" cy="1247140"/>
          </a:xfrm>
          <a:prstGeom prst="roundRect"/>
          <a:solidFill>
            <a:srgbClr val="EDEDED"/>
          </a:solidFill>
        </p:spPr>
      </p:pic>
      <p:pic>
        <p:nvPicPr>
          <p:cNvPr id="53" name="그림 70" descr="C:/Users/Admin1/AppData/Roaming/PolarisOffice/ETemp/2548_15707944/fImage12695225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170" y="3882390"/>
            <a:ext cx="1260475" cy="1312545"/>
          </a:xfrm>
          <a:prstGeom prst="roundRect"/>
          <a:solidFill>
            <a:srgbClr val="EDEDED"/>
          </a:solidFill>
        </p:spPr>
      </p:pic>
      <p:pic>
        <p:nvPicPr>
          <p:cNvPr id="54" name="그림 73" descr="C:/Users/Admin1/AppData/Roaming/PolarisOffice/ETemp/2548_15707944/fImage4791183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0235" y="3869690"/>
            <a:ext cx="2736215" cy="1326515"/>
          </a:xfrm>
          <a:prstGeom prst="roundRect"/>
          <a:solidFill>
            <a:srgbClr val="EDEDED"/>
          </a:solidFill>
        </p:spPr>
      </p:pic>
      <p:sp>
        <p:nvSpPr>
          <p:cNvPr id="55" name="텍스트 상자 74"/>
          <p:cNvSpPr txBox="1">
            <a:spLocks/>
          </p:cNvSpPr>
          <p:nvPr/>
        </p:nvSpPr>
        <p:spPr>
          <a:xfrm rot="0">
            <a:off x="6833235" y="5281295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Room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9"/>
          <p:cNvSpPr txBox="1">
            <a:spLocks/>
          </p:cNvSpPr>
          <p:nvPr/>
        </p:nvSpPr>
        <p:spPr>
          <a:xfrm rot="0">
            <a:off x="1252220" y="4222750"/>
            <a:ext cx="41001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LobbyManager 스크립트에서 InputField 변수와 Button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룸 오브젝트를 생성하기 위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GameObject 변수와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7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190" y="1430020"/>
            <a:ext cx="4096385" cy="2685415"/>
          </a:xfrm>
          <a:prstGeom prst="roundRect"/>
          <a:solidFill>
            <a:srgbClr val="EDEDED"/>
          </a:solidFill>
        </p:spPr>
      </p:pic>
      <p:pic>
        <p:nvPicPr>
          <p:cNvPr id="53" name="그림 8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0020"/>
            <a:ext cx="4149090" cy="1305560"/>
          </a:xfrm>
          <a:prstGeom prst="roundRect"/>
          <a:solidFill>
            <a:srgbClr val="EDEDED"/>
          </a:solidFill>
        </p:spPr>
      </p:pic>
      <p:sp>
        <p:nvSpPr>
          <p:cNvPr id="54" name="텍스트 상자 87"/>
          <p:cNvSpPr txBox="1">
            <a:spLocks/>
          </p:cNvSpPr>
          <p:nvPr/>
        </p:nvSpPr>
        <p:spPr>
          <a:xfrm rot="0">
            <a:off x="6816725" y="282511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룸의 이름과 룸에 접속할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인원을 입력하지 않으면 </a:t>
            </a:r>
            <a:r>
              <a:rPr lang="ko-KR" sz="1800">
                <a:latin typeface="맑은 고딕" charset="0"/>
                <a:ea typeface="맑은 고딕" charset="0"/>
              </a:rPr>
              <a:t>RoomCreate</a:t>
            </a:r>
            <a:r>
              <a:rPr lang="ko-KR" sz="1800">
                <a:latin typeface="맑은 고딕" charset="0"/>
                <a:ea typeface="맑은 고딕" charset="0"/>
              </a:rPr>
              <a:t>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9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935095"/>
            <a:ext cx="4149090" cy="1335405"/>
          </a:xfrm>
          <a:prstGeom prst="roundRect"/>
          <a:solidFill>
            <a:srgbClr val="EDEDED"/>
          </a:solidFill>
        </p:spPr>
      </p:pic>
      <p:sp>
        <p:nvSpPr>
          <p:cNvPr id="56" name="텍스트 상자 96"/>
          <p:cNvSpPr txBox="1">
            <a:spLocks/>
          </p:cNvSpPr>
          <p:nvPr/>
        </p:nvSpPr>
        <p:spPr>
          <a:xfrm rot="0">
            <a:off x="6805295" y="533336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룸</a:t>
            </a:r>
            <a:r>
              <a:rPr lang="ko-KR" sz="1800">
                <a:latin typeface="맑은 고딕" charset="0"/>
                <a:ea typeface="맑은 고딕" charset="0"/>
              </a:rPr>
              <a:t>에 입장했을 때 Photon Game 씬으로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75450" y="4496435"/>
            <a:ext cx="41732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룸을 생성하는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룸을 생성하기 위해 옵션을 설정하고 룸에 접속할 수 있는 인원수와 룸의 오픈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9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8275"/>
            <a:ext cx="4124325" cy="1879600"/>
          </a:xfrm>
          <a:prstGeom prst="roundRect"/>
          <a:solidFill>
            <a:srgbClr val="EDEDED"/>
          </a:solidFill>
        </p:spPr>
      </p:pic>
      <p:sp>
        <p:nvSpPr>
          <p:cNvPr id="55" name="텍스트 상자 97"/>
          <p:cNvSpPr txBox="1">
            <a:spLocks/>
          </p:cNvSpPr>
          <p:nvPr/>
        </p:nvSpPr>
        <p:spPr>
          <a:xfrm rot="0">
            <a:off x="1230630" y="3395980"/>
            <a:ext cx="41319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NickNameSetting(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PhotonNetwork의 이름을 설정한 다음 PlayerPrefs로 이름을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PhotonNetwork의 이름이 있다면 namePanel 오브젝트를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0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3705" y="1446530"/>
            <a:ext cx="4165600" cy="28854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8"/>
          <p:cNvSpPr txBox="1">
            <a:spLocks/>
          </p:cNvSpPr>
          <p:nvPr/>
        </p:nvSpPr>
        <p:spPr>
          <a:xfrm rot="0">
            <a:off x="1222375" y="3907155"/>
            <a:ext cx="414020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룸을 생성하는 함수를 선언한 다음 반복문으로 Dictionary의 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검색하여 키가 있다면 룸의 정보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위치를 설정한 다음 Infomation 스크립트의 SetInfo( ) 함수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매개변수에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9385"/>
            <a:ext cx="4131945" cy="2345055"/>
          </a:xfrm>
          <a:prstGeom prst="roundRect"/>
          <a:solidFill>
            <a:srgbClr val="EDEDED"/>
          </a:solidFill>
        </p:spPr>
      </p:pic>
      <p:pic>
        <p:nvPicPr>
          <p:cNvPr id="25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0020"/>
            <a:ext cx="4131945" cy="2876550"/>
          </a:xfrm>
          <a:prstGeom prst="roundRect"/>
          <a:solidFill>
            <a:srgbClr val="EDEDED"/>
          </a:solidFill>
        </p:spPr>
      </p:pic>
      <p:sp>
        <p:nvSpPr>
          <p:cNvPr id="26" name="텍스트 상자 18"/>
          <p:cNvSpPr txBox="1">
            <a:spLocks/>
          </p:cNvSpPr>
          <p:nvPr/>
        </p:nvSpPr>
        <p:spPr>
          <a:xfrm rot="0">
            <a:off x="6824980" y="4455160"/>
            <a:ext cx="41236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룸 목록을 갱신할 수 있는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룸 목록에서 Dictionary의 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값으로 선언된 룸이 삭제되었다면 룸 목록에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