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761" r:id="rId12"/>
  </p:sldMasterIdLst>
  <p:notesMasterIdLst>
    <p:notesMasterId r:id="rId14"/>
  </p:notesMasterIdLst>
  <p:sldIdLst>
    <p:sldId id="303" r:id="rId16"/>
    <p:sldId id="315" r:id="rId18"/>
    <p:sldId id="317" r:id="rId20"/>
    <p:sldId id="316" r:id="rId22"/>
    <p:sldId id="318" r:id="rId24"/>
    <p:sldId id="314" r:id="rId26"/>
    <p:sldId id="319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6" Type="http://schemas.openxmlformats.org/officeDocument/2006/relationships/slide" Target="slides/slide6.xml"></Relationship><Relationship Id="rId27" Type="http://schemas.openxmlformats.org/officeDocument/2006/relationships/slide" Target="slides/slide7.xml"></Relationship><Relationship Id="rId30" Type="http://schemas.openxmlformats.org/officeDocument/2006/relationships/viewProps" Target="viewProps.xml"></Relationship><Relationship Id="rId31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6" Type="http://schemas.openxmlformats.org/officeDocument/2006/relationships/image" Target="../media/fImage2416911941.png"></Relationship><Relationship Id="rId7" Type="http://schemas.openxmlformats.org/officeDocument/2006/relationships/image" Target="../media/fImage241691208467.png"></Relationship><Relationship Id="rId8" Type="http://schemas.openxmlformats.org/officeDocument/2006/relationships/image" Target="../media/fImage16421236334.png"></Relationship><Relationship Id="rId9" Type="http://schemas.openxmlformats.org/officeDocument/2006/relationships/image" Target="../media/fImage16421246500.png"></Relationship><Relationship Id="rId10" Type="http://schemas.openxmlformats.org/officeDocument/2006/relationships/image" Target="../media/fImage95731329169.png"></Relationship><Relationship Id="rId11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241692185724.png"></Relationship><Relationship Id="rId3" Type="http://schemas.openxmlformats.org/officeDocument/2006/relationships/image" Target="../media/fImage241692191478.png"></Relationship><Relationship Id="rId4" Type="http://schemas.openxmlformats.org/officeDocument/2006/relationships/image" Target="../media/fImage3176942319358.png"></Relationship><Relationship Id="rId5" Type="http://schemas.openxmlformats.org/officeDocument/2006/relationships/image" Target="../media/fImage3176942326962.png"></Relationship><Relationship Id="rId6" Type="http://schemas.openxmlformats.org/officeDocument/2006/relationships/image" Target="../media/fImage3816752334464.png"></Relationship><Relationship Id="rId7" Type="http://schemas.openxmlformats.org/officeDocument/2006/relationships/image" Target="../media/fImage3816752345705.png"></Relationship><Relationship Id="rId8" Type="http://schemas.openxmlformats.org/officeDocument/2006/relationships/notesSlide" Target="../notesSlides/notesSlide2.xml"></Relationship><Relationship Id="rId9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369618841.png"></Relationship><Relationship Id="rId3" Type="http://schemas.openxmlformats.org/officeDocument/2006/relationships/image" Target="../media/fImage173371898467.png"></Relationship><Relationship Id="rId4" Type="http://schemas.openxmlformats.org/officeDocument/2006/relationships/image" Target="../media/fImage22981906334.png"></Relationship><Relationship Id="rId5" Type="http://schemas.openxmlformats.org/officeDocument/2006/relationships/image" Target="../media/fImage2207441926500.png"></Relationship><Relationship Id="rId6" Type="http://schemas.openxmlformats.org/officeDocument/2006/relationships/notesSlide" Target="../notesSlides/notesSlide3.xml"></Relationship><Relationship Id="rId7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240861709169.png"></Relationship><Relationship Id="rId3" Type="http://schemas.openxmlformats.org/officeDocument/2006/relationships/image" Target="../media/fImage64291715724.png"></Relationship><Relationship Id="rId4" Type="http://schemas.openxmlformats.org/officeDocument/2006/relationships/image" Target="../media/fImage251231721478.png"></Relationship><Relationship Id="rId5" Type="http://schemas.openxmlformats.org/officeDocument/2006/relationships/image" Target="../media/fImage345611759358.png"></Relationship><Relationship Id="rId6" Type="http://schemas.openxmlformats.org/officeDocument/2006/relationships/image" Target="../media/fImage137551766962.png"></Relationship><Relationship Id="rId7" Type="http://schemas.openxmlformats.org/officeDocument/2006/relationships/notesSlide" Target="../notesSlides/notesSlide4.xml"></Relationship><Relationship Id="rId8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21692074464.png"></Relationship><Relationship Id="rId3" Type="http://schemas.openxmlformats.org/officeDocument/2006/relationships/image" Target="../media/fImage330252115705.png"></Relationship><Relationship Id="rId4" Type="http://schemas.openxmlformats.org/officeDocument/2006/relationships/image" Target="../media/fImage82942128145.png"></Relationship><Relationship Id="rId5" Type="http://schemas.openxmlformats.org/officeDocument/2006/relationships/image" Target="../media/fImage23412143281.png"></Relationship><Relationship Id="rId6" Type="http://schemas.openxmlformats.org/officeDocument/2006/relationships/image" Target="../media/fImage117862176827.png"></Relationship><Relationship Id="rId7" Type="http://schemas.openxmlformats.org/officeDocument/2006/relationships/image" Target="../media/fImage209552199961.png"></Relationship><Relationship Id="rId8" Type="http://schemas.openxmlformats.org/officeDocument/2006/relationships/notesSlide" Target="../notesSlides/notesSlide5.xml"></Relationship><Relationship Id="rId9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notesSlide" Target="../notesSlides/notesSlide6.xml"></Relationship><Relationship Id="rId7" Type="http://schemas.openxmlformats.org/officeDocument/2006/relationships/image" Target="../media/fImage115431423281.png"></Relationship><Relationship Id="rId8" Type="http://schemas.openxmlformats.org/officeDocument/2006/relationships/image" Target="../media/fImage1486913841.png"></Relationship><Relationship Id="rId9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8792234491.png"></Relationship><Relationship Id="rId3" Type="http://schemas.openxmlformats.org/officeDocument/2006/relationships/image" Target="../media/fImage82942352995.png"></Relationship><Relationship Id="rId4" Type="http://schemas.openxmlformats.org/officeDocument/2006/relationships/image" Target="../media/fImage248862371942.png"></Relationship><Relationship Id="rId5" Type="http://schemas.openxmlformats.org/officeDocument/2006/relationships/image" Target="../media/fImage251202414827.png"></Relationship><Relationship Id="rId6" Type="http://schemas.openxmlformats.org/officeDocument/2006/relationships/notesSlide" Target="../notesSlides/notesSlide7.xml"></Relationship><Relationship Id="rId7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3908425" y="376555"/>
            <a:ext cx="43776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Remote Procedure Call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2" name="텍스트 상자 1"/>
          <p:cNvSpPr txBox="1">
            <a:spLocks/>
          </p:cNvSpPr>
          <p:nvPr/>
        </p:nvSpPr>
        <p:spPr>
          <a:xfrm rot="0">
            <a:off x="828040" y="1393190"/>
            <a:ext cx="450659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원격 프로시저 호출은 주소 공간에서 함수나 프로시저를 실행할 수 있게 하는 프로세스 간 통신 기술입니다.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33" name="텍스트 상자 2"/>
          <p:cNvSpPr txBox="1">
            <a:spLocks/>
          </p:cNvSpPr>
          <p:nvPr/>
        </p:nvSpPr>
        <p:spPr>
          <a:xfrm rot="0">
            <a:off x="6905625" y="1388745"/>
            <a:ext cx="4162425" cy="36925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포톤에서는 여러 명의 클라이언트가 모두 같은 스크립트를 가지고 일반 함수를 호출하게 되면 로컬에서만 실행됩니다.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그래서 다른 컴퓨터에서도 특정 함수의 실행을 보여주기 위해서는 RPC 함수를 만들어서 호출해야 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PRC 채팅은 일반 함수끼리 통신이 안 되기 때문에 서로 다른 클라이언트에서는 같은 View ID끼리 같은 함수를 실행하도록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5" name="그림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9945" y="3442970"/>
            <a:ext cx="1951990" cy="1882140"/>
          </a:xfrm>
          <a:prstGeom prst="rect"/>
          <a:noFill/>
        </p:spPr>
      </p:pic>
      <p:pic>
        <p:nvPicPr>
          <p:cNvPr id="1036" name="그림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78200" y="3438525"/>
            <a:ext cx="1951990" cy="1882140"/>
          </a:xfrm>
          <a:prstGeom prst="rect"/>
          <a:noFill/>
        </p:spPr>
      </p:pic>
      <p:sp>
        <p:nvSpPr>
          <p:cNvPr id="1037" name="텍스트 상자 8"/>
          <p:cNvSpPr txBox="1">
            <a:spLocks/>
          </p:cNvSpPr>
          <p:nvPr/>
        </p:nvSpPr>
        <p:spPr>
          <a:xfrm rot="0">
            <a:off x="909320" y="5513070"/>
            <a:ext cx="177736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36B700"/>
                </a:solidFill>
                <a:latin typeface="맑은 고딕" charset="0"/>
                <a:ea typeface="맑은 고딕" charset="0"/>
              </a:rPr>
              <a:t>A 클라이언트</a:t>
            </a:r>
            <a:endParaRPr lang="ko-KR" altLang="en-US" sz="2000" b="1">
              <a:solidFill>
                <a:srgbClr val="36B7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8" name="텍스트 상자 9"/>
          <p:cNvSpPr txBox="1">
            <a:spLocks/>
          </p:cNvSpPr>
          <p:nvPr/>
        </p:nvSpPr>
        <p:spPr>
          <a:xfrm rot="0">
            <a:off x="3457575" y="5527675"/>
            <a:ext cx="177736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36B700"/>
                </a:solidFill>
                <a:latin typeface="맑은 고딕" charset="0"/>
                <a:ea typeface="맑은 고딕" charset="0"/>
              </a:rPr>
              <a:t>B 클라이언트</a:t>
            </a:r>
            <a:endParaRPr lang="ko-KR" altLang="en-US" sz="2000" b="1">
              <a:solidFill>
                <a:srgbClr val="36B7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39" name="그림 1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80770" y="3612515"/>
            <a:ext cx="1443990" cy="512445"/>
          </a:xfrm>
          <a:prstGeom prst="roundRect"/>
          <a:solidFill>
            <a:srgbClr val="EDEDED"/>
          </a:solidFill>
        </p:spPr>
      </p:pic>
      <p:pic>
        <p:nvPicPr>
          <p:cNvPr id="1040" name="그림 1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676650" y="3608070"/>
            <a:ext cx="1443990" cy="512445"/>
          </a:xfrm>
          <a:prstGeom prst="roundRect"/>
          <a:solidFill>
            <a:srgbClr val="EDEDED"/>
          </a:solidFill>
        </p:spPr>
      </p:pic>
      <p:sp>
        <p:nvSpPr>
          <p:cNvPr id="1041" name="텍스트 상자 14"/>
          <p:cNvSpPr txBox="1">
            <a:spLocks/>
          </p:cNvSpPr>
          <p:nvPr/>
        </p:nvSpPr>
        <p:spPr>
          <a:xfrm rot="0">
            <a:off x="1038225" y="4127500"/>
            <a:ext cx="1534160" cy="3238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5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View ID : 1001</a:t>
            </a:r>
            <a:endParaRPr lang="ko-KR" altLang="en-US" sz="1500" b="1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2" name="텍스트 상자 15"/>
          <p:cNvSpPr txBox="1">
            <a:spLocks/>
          </p:cNvSpPr>
          <p:nvPr/>
        </p:nvSpPr>
        <p:spPr>
          <a:xfrm rot="0">
            <a:off x="3586480" y="4132580"/>
            <a:ext cx="1534160" cy="3238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5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View ID : 1001</a:t>
            </a:r>
            <a:endParaRPr lang="ko-KR" altLang="en-US" sz="1500" b="1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3" name="도형 18"/>
          <p:cNvSpPr>
            <a:spLocks/>
          </p:cNvSpPr>
          <p:nvPr/>
        </p:nvSpPr>
        <p:spPr>
          <a:xfrm rot="0" flipH="1">
            <a:off x="1609725" y="4448175"/>
            <a:ext cx="3039110" cy="619760"/>
          </a:xfrm>
          <a:prstGeom prst="curvedUp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4" name="그림 19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3120" y="2433320"/>
            <a:ext cx="4501515" cy="89154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91660" y="417195"/>
            <a:ext cx="340677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Photon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latin typeface="맑은 고딕" charset="0"/>
                <a:ea typeface="맑은 고딕" charset="0"/>
              </a:rPr>
              <a:t>View RPC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3" name="Rect 0"/>
          <p:cNvSpPr txBox="1">
            <a:spLocks/>
          </p:cNvSpPr>
          <p:nvPr/>
        </p:nvSpPr>
        <p:spPr>
          <a:xfrm rot="0">
            <a:off x="6886575" y="1388745"/>
            <a:ext cx="4191000" cy="39693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 클라이언트의 1001 객체가 현재 로컬 객체입니다.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B 클라이언트에서는 1001 객체는 원격 객체입니다.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 클라이언트에서 1001 객체가 RPC 함수를 호출하게 되면 B 클라이언트에서는 1001 객체에만 RPC 함수의 내용 전달합니다.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결국에는 서로 다른 클라이언트에서 같은 View ID를 가진 객체에만 RPC 함수가 전달되는 것입니다.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5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4245" y="1395095"/>
            <a:ext cx="2169795" cy="3060700"/>
          </a:xfrm>
          <a:prstGeom prst="rect"/>
          <a:noFill/>
        </p:spPr>
      </p:pic>
      <p:pic>
        <p:nvPicPr>
          <p:cNvPr id="1036" name="Picture 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286125" y="1390650"/>
            <a:ext cx="2181860" cy="3077210"/>
          </a:xfrm>
          <a:prstGeom prst="rect"/>
          <a:noFill/>
        </p:spPr>
      </p:pic>
      <p:sp>
        <p:nvSpPr>
          <p:cNvPr id="1037" name="Rect 0"/>
          <p:cNvSpPr txBox="1">
            <a:spLocks/>
          </p:cNvSpPr>
          <p:nvPr/>
        </p:nvSpPr>
        <p:spPr>
          <a:xfrm rot="0">
            <a:off x="1147445" y="4646295"/>
            <a:ext cx="177736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36B700"/>
                </a:solidFill>
                <a:latin typeface="맑은 고딕" charset="0"/>
                <a:ea typeface="맑은 고딕" charset="0"/>
              </a:rPr>
              <a:t>A 클라이언트</a:t>
            </a:r>
            <a:endParaRPr lang="ko-KR" altLang="en-US" sz="2000" b="1">
              <a:solidFill>
                <a:srgbClr val="36B7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8" name="Rect 0"/>
          <p:cNvSpPr txBox="1">
            <a:spLocks/>
          </p:cNvSpPr>
          <p:nvPr/>
        </p:nvSpPr>
        <p:spPr>
          <a:xfrm rot="0">
            <a:off x="3524250" y="4641850"/>
            <a:ext cx="177736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36B700"/>
                </a:solidFill>
                <a:latin typeface="맑은 고딕" charset="0"/>
                <a:ea typeface="맑은 고딕" charset="0"/>
              </a:rPr>
              <a:t>B 클라이언트</a:t>
            </a:r>
            <a:endParaRPr lang="ko-KR" altLang="en-US" sz="2000" b="1">
              <a:solidFill>
                <a:srgbClr val="36B7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3" name="Rect 0"/>
          <p:cNvSpPr>
            <a:spLocks/>
          </p:cNvSpPr>
          <p:nvPr/>
        </p:nvSpPr>
        <p:spPr>
          <a:xfrm rot="0" flipH="1">
            <a:off x="2000250" y="3114675"/>
            <a:ext cx="2877185" cy="619760"/>
          </a:xfrm>
          <a:prstGeom prst="curvedUp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4" name="그림 3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790700" y="2476500"/>
            <a:ext cx="734060" cy="734060"/>
          </a:xfrm>
          <a:prstGeom prst="rect"/>
          <a:noFill/>
        </p:spPr>
      </p:pic>
      <p:pic>
        <p:nvPicPr>
          <p:cNvPr id="1045" name="그림 3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05630" y="2472055"/>
            <a:ext cx="734060" cy="734060"/>
          </a:xfrm>
          <a:prstGeom prst="rect"/>
          <a:noFill/>
        </p:spPr>
      </p:pic>
      <p:pic>
        <p:nvPicPr>
          <p:cNvPr id="1046" name="그림 3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4245" y="1562100"/>
            <a:ext cx="1056640" cy="943610"/>
          </a:xfrm>
          <a:prstGeom prst="rect"/>
          <a:noFill/>
        </p:spPr>
      </p:pic>
      <p:pic>
        <p:nvPicPr>
          <p:cNvPr id="1047" name="그림 3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473450" y="1567180"/>
            <a:ext cx="1056640" cy="943610"/>
          </a:xfrm>
          <a:prstGeom prst="rect"/>
          <a:noFill/>
        </p:spPr>
      </p:pic>
      <p:sp>
        <p:nvSpPr>
          <p:cNvPr id="1048" name="도형 37"/>
          <p:cNvSpPr>
            <a:spLocks/>
          </p:cNvSpPr>
          <p:nvPr/>
        </p:nvSpPr>
        <p:spPr>
          <a:xfrm rot="10800000" flipH="1">
            <a:off x="1300480" y="1195705"/>
            <a:ext cx="2853055" cy="619760"/>
          </a:xfrm>
          <a:prstGeom prst="curvedUp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9" name="텍스트 상자 38"/>
          <p:cNvSpPr txBox="1">
            <a:spLocks/>
          </p:cNvSpPr>
          <p:nvPr/>
        </p:nvSpPr>
        <p:spPr>
          <a:xfrm rot="0">
            <a:off x="1038225" y="1822450"/>
            <a:ext cx="78168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1001</a:t>
            </a:r>
            <a:endParaRPr lang="ko-KR" altLang="en-US" sz="2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0" name="텍스트 상자 39"/>
          <p:cNvSpPr txBox="1">
            <a:spLocks/>
          </p:cNvSpPr>
          <p:nvPr/>
        </p:nvSpPr>
        <p:spPr>
          <a:xfrm rot="0">
            <a:off x="3624580" y="1818005"/>
            <a:ext cx="78168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1001</a:t>
            </a:r>
            <a:endParaRPr lang="ko-KR" altLang="en-US" sz="2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1" name="텍스트 상자 40"/>
          <p:cNvSpPr txBox="1">
            <a:spLocks/>
          </p:cNvSpPr>
          <p:nvPr/>
        </p:nvSpPr>
        <p:spPr>
          <a:xfrm rot="0">
            <a:off x="1772285" y="2642235"/>
            <a:ext cx="78168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2000</a:t>
            </a:r>
            <a:endParaRPr lang="ko-KR" altLang="en-US" sz="2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2" name="텍스트 상자 41"/>
          <p:cNvSpPr txBox="1">
            <a:spLocks/>
          </p:cNvSpPr>
          <p:nvPr/>
        </p:nvSpPr>
        <p:spPr>
          <a:xfrm rot="0">
            <a:off x="4387215" y="2637790"/>
            <a:ext cx="78168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2000</a:t>
            </a:r>
            <a:endParaRPr lang="ko-KR" altLang="en-US" sz="2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3" name="텍스트 상자 42"/>
          <p:cNvSpPr txBox="1">
            <a:spLocks/>
          </p:cNvSpPr>
          <p:nvPr/>
        </p:nvSpPr>
        <p:spPr>
          <a:xfrm rot="0">
            <a:off x="942975" y="1527175"/>
            <a:ext cx="1019810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IsMine</a:t>
            </a:r>
            <a:endParaRPr lang="ko-KR" altLang="en-US" sz="2000" b="1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4" name="텍스트 상자 44"/>
          <p:cNvSpPr txBox="1">
            <a:spLocks/>
          </p:cNvSpPr>
          <p:nvPr/>
        </p:nvSpPr>
        <p:spPr>
          <a:xfrm rot="0">
            <a:off x="4300855" y="2351405"/>
            <a:ext cx="1019810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80007F"/>
                </a:solidFill>
                <a:latin typeface="맑은 고딕" charset="0"/>
                <a:ea typeface="맑은 고딕" charset="0"/>
              </a:rPr>
              <a:t>IsMine</a:t>
            </a:r>
            <a:endParaRPr lang="ko-KR" altLang="en-US" sz="2000" b="1">
              <a:solidFill>
                <a:srgbClr val="80007F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09135" y="361315"/>
            <a:ext cx="31730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첫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>
            <a:off x="1239520" y="4335145"/>
            <a:ext cx="412369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Scroll View에 Content의 하위 오브젝트로 Text UI를 추가하고 이름을 String으로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Content Size Fitter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>
            <a:off x="6789420" y="1214120"/>
            <a:ext cx="412623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 String UI를 Resources 폴더에 넣고 프리팹으로 만들어 놓습니다.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" name="그림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858895" y="1209675"/>
            <a:ext cx="1581785" cy="877570"/>
          </a:xfrm>
          <a:prstGeom prst="roundRect"/>
          <a:solidFill>
            <a:srgbClr val="EDEDED"/>
          </a:solidFill>
        </p:spPr>
      </p:pic>
      <p:pic>
        <p:nvPicPr>
          <p:cNvPr id="11" name="그림 2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265" y="2312670"/>
            <a:ext cx="4139565" cy="1800860"/>
          </a:xfrm>
          <a:prstGeom prst="rect"/>
          <a:noFill/>
        </p:spPr>
      </p:pic>
      <p:pic>
        <p:nvPicPr>
          <p:cNvPr id="12" name="그림 2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6980" y="1211580"/>
            <a:ext cx="2153285" cy="876935"/>
          </a:xfrm>
          <a:prstGeom prst="roundRect"/>
          <a:solidFill>
            <a:srgbClr val="EDEDED"/>
          </a:solidFill>
        </p:spPr>
      </p:pic>
      <p:pic>
        <p:nvPicPr>
          <p:cNvPr id="13" name="그림 26" descr="C:/Users/Admin1/AppData/Roaming/PolarisOffice/ETemp/50728_17865200/fImage2207441926500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791960" y="2202815"/>
            <a:ext cx="4124325" cy="3509645"/>
          </a:xfrm>
          <a:prstGeom prst="rect"/>
          <a:noFill/>
        </p:spPr>
      </p:pic>
      <p:cxnSp>
        <p:nvCxnSpPr>
          <p:cNvPr id="14" name="도형 27"/>
          <p:cNvCxnSpPr/>
          <p:nvPr/>
        </p:nvCxnSpPr>
        <p:spPr>
          <a:xfrm rot="0">
            <a:off x="7365365" y="2868295"/>
            <a:ext cx="939800" cy="146367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0"/>
          <p:cNvSpPr txBox="1">
            <a:spLocks/>
          </p:cNvSpPr>
          <p:nvPr/>
        </p:nvSpPr>
        <p:spPr>
          <a:xfrm rot="0">
            <a:off x="4525645" y="369570"/>
            <a:ext cx="314007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두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3" name="그림 1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265" y="1275715"/>
            <a:ext cx="4057015" cy="2433320"/>
          </a:xfrm>
          <a:prstGeom prst="rect"/>
          <a:noFill/>
        </p:spPr>
      </p:pic>
      <p:pic>
        <p:nvPicPr>
          <p:cNvPr id="4" name="그림 12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74510" y="3825875"/>
            <a:ext cx="3950335" cy="838835"/>
          </a:xfrm>
          <a:prstGeom prst="rect"/>
          <a:noFill/>
        </p:spPr>
      </p:pic>
      <p:pic>
        <p:nvPicPr>
          <p:cNvPr id="5" name="그림 13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69430" y="1271905"/>
            <a:ext cx="3963670" cy="2428875"/>
          </a:xfrm>
          <a:prstGeom prst="rect"/>
          <a:noFill/>
        </p:spPr>
      </p:pic>
      <p:sp>
        <p:nvSpPr>
          <p:cNvPr id="6" name="텍스트 상자 14"/>
          <p:cNvSpPr txBox="1">
            <a:spLocks/>
          </p:cNvSpPr>
          <p:nvPr/>
        </p:nvSpPr>
        <p:spPr>
          <a:xfrm>
            <a:off x="1231265" y="5066665"/>
            <a:ext cx="406590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Preferred Size : 기본적인 콘텐츠의 크기와 UI(Text, Image, Button)의 크기에 따라 맞추어주는 옵션입니다.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5"/>
          <p:cNvSpPr txBox="1">
            <a:spLocks/>
          </p:cNvSpPr>
          <p:nvPr/>
        </p:nvSpPr>
        <p:spPr>
          <a:xfrm>
            <a:off x="6872605" y="4788535"/>
            <a:ext cx="396303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현재 프리팹으로 되어 있는 String UI에 Content Size Fitter 컴포넌트를 부착하고 Horizontal Fit을 Preferred Size로 설정합니다. 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" name="그림 16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500120" y="3890645"/>
            <a:ext cx="1788160" cy="1098550"/>
          </a:xfrm>
          <a:prstGeom prst="roundRect"/>
          <a:solidFill>
            <a:srgbClr val="EDEDED"/>
          </a:solidFill>
        </p:spPr>
      </p:pic>
      <p:pic>
        <p:nvPicPr>
          <p:cNvPr id="9" name="그림 17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8090" y="3879215"/>
            <a:ext cx="1798955" cy="110172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09135" y="361315"/>
            <a:ext cx="31730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세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>
            <a:off x="1189355" y="3961130"/>
            <a:ext cx="412369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빈 게임 오브젝트를 생성하고 이름은 Chatting Manager로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ChatManager라는 스크립트를 작성해서 Chatting Manager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6" name="그림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17010" y="2942590"/>
            <a:ext cx="747395" cy="791210"/>
          </a:xfrm>
          <a:prstGeom prst="roundRect"/>
          <a:solidFill>
            <a:srgbClr val="EDEDED"/>
          </a:solidFill>
        </p:spPr>
      </p:pic>
      <p:pic>
        <p:nvPicPr>
          <p:cNvPr id="17" name="그림 3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52855" y="1217295"/>
            <a:ext cx="1890395" cy="2599055"/>
          </a:xfrm>
          <a:prstGeom prst="rect"/>
          <a:noFill/>
        </p:spPr>
      </p:pic>
      <p:pic>
        <p:nvPicPr>
          <p:cNvPr id="18" name="그림 3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469640" y="1214120"/>
            <a:ext cx="1834515" cy="1419860"/>
          </a:xfrm>
          <a:prstGeom prst="rect"/>
          <a:noFill/>
        </p:spPr>
      </p:pic>
      <p:cxnSp>
        <p:nvCxnSpPr>
          <p:cNvPr id="19" name="도형 39"/>
          <p:cNvCxnSpPr>
            <a:stCxn id="16" idx="0"/>
            <a:endCxn id="18" idx="2"/>
          </p:cNvCxnSpPr>
          <p:nvPr/>
        </p:nvCxnSpPr>
        <p:spPr>
          <a:xfrm rot="0" flipH="1" flipV="1">
            <a:off x="4386580" y="2633345"/>
            <a:ext cx="4445" cy="30988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4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04355" y="1214120"/>
            <a:ext cx="3895090" cy="806450"/>
          </a:xfrm>
          <a:prstGeom prst="roundRect"/>
          <a:solidFill>
            <a:srgbClr val="EDEDED"/>
          </a:solidFill>
        </p:spPr>
      </p:pic>
      <p:sp>
        <p:nvSpPr>
          <p:cNvPr id="21" name="텍스트 상자 44"/>
          <p:cNvSpPr txBox="1">
            <a:spLocks/>
          </p:cNvSpPr>
          <p:nvPr/>
        </p:nvSpPr>
        <p:spPr>
          <a:xfrm>
            <a:off x="6905625" y="2129155"/>
            <a:ext cx="389445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텍스트를 입력할 InputField와 채팅 UI를 생성하기 위한 GameObject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텍스트의 위치를 조정할 Transform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2" name="그림 4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10070" y="4026535"/>
            <a:ext cx="1561465" cy="1685290"/>
          </a:xfrm>
          <a:prstGeom prst="rect"/>
          <a:noFill/>
        </p:spPr>
      </p:pic>
      <p:pic>
        <p:nvPicPr>
          <p:cNvPr id="23" name="그림 4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886825" y="4015105"/>
            <a:ext cx="1911985" cy="1688465"/>
          </a:xfrm>
          <a:prstGeom prst="rect"/>
          <a:noFill/>
        </p:spPr>
      </p:pic>
      <p:cxnSp>
        <p:nvCxnSpPr>
          <p:cNvPr id="24" name="도형 49"/>
          <p:cNvCxnSpPr/>
          <p:nvPr/>
        </p:nvCxnSpPr>
        <p:spPr>
          <a:xfrm rot="0" flipV="1">
            <a:off x="7747635" y="5337175"/>
            <a:ext cx="1904365" cy="6667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도형 50"/>
          <p:cNvCxnSpPr/>
          <p:nvPr/>
        </p:nvCxnSpPr>
        <p:spPr>
          <a:xfrm rot="0">
            <a:off x="7872730" y="5162550"/>
            <a:ext cx="1771015" cy="4324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 0"/>
          <p:cNvSpPr txBox="1">
            <a:spLocks/>
          </p:cNvSpPr>
          <p:nvPr/>
        </p:nvSpPr>
        <p:spPr>
          <a:xfrm rot="0">
            <a:off x="1229995" y="4381500"/>
            <a:ext cx="413258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채팅 UI를 생성하도록 설정하고 채팅 UI의 위치를 콘텐트 오브젝트의 하위 오브젝트로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PunRPC 함수로 만들어 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9" name="텍스트 상자 4"/>
          <p:cNvSpPr txBox="1">
            <a:spLocks/>
          </p:cNvSpPr>
          <p:nvPr/>
        </p:nvSpPr>
        <p:spPr>
          <a:xfrm rot="0">
            <a:off x="1229995" y="1337310"/>
            <a:ext cx="413258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Photon View RPC는 호출할 RPC 함수를 다른 원격 객체에 함수를 전달하는 것입니다.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텍스트 상자 24"/>
          <p:cNvSpPr txBox="1">
            <a:spLocks/>
          </p:cNvSpPr>
          <p:nvPr/>
        </p:nvSpPr>
        <p:spPr>
          <a:xfrm>
            <a:off x="6801485" y="3429635"/>
            <a:ext cx="4205605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InputField에 입력한 값을 string 변수 (chat)에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채팅을 입력하고 Enter Key를 누르는 순간 RPC 함수를 호출하여 (호출할 PRC 함수), (현재 원격에 전달하는 대상), (RPC 함수가 사용할 변수)를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4" name="그림 32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0850" y="1337945"/>
            <a:ext cx="4220845" cy="1970405"/>
          </a:xfrm>
          <a:prstGeom prst="rect"/>
          <a:noFill/>
        </p:spPr>
      </p:pic>
      <p:sp>
        <p:nvSpPr>
          <p:cNvPr id="35" name="텍스트 상자 45"/>
          <p:cNvSpPr txBox="1">
            <a:spLocks/>
          </p:cNvSpPr>
          <p:nvPr/>
        </p:nvSpPr>
        <p:spPr>
          <a:xfrm rot="0">
            <a:off x="4533265" y="476885"/>
            <a:ext cx="31222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네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36" name="그림 2" descr="C:/Users/Admin1/AppData/Roaming/PolarisOffice/ETemp/40696_10991936/fImage1486913841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265" y="2385695"/>
            <a:ext cx="4123055" cy="18878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 0"/>
          <p:cNvSpPr txBox="1">
            <a:spLocks/>
          </p:cNvSpPr>
          <p:nvPr/>
        </p:nvSpPr>
        <p:spPr>
          <a:xfrm>
            <a:off x="6798310" y="4831715"/>
            <a:ext cx="417449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Photon View를 Chatting Manager에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860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6801485" y="3204210"/>
            <a:ext cx="416179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467995"/>
            <a:ext cx="35032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다섯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36" name="그림 5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5455" y="2485390"/>
            <a:ext cx="2181860" cy="2156460"/>
          </a:xfrm>
          <a:prstGeom prst="rect"/>
          <a:noFill/>
        </p:spPr>
      </p:pic>
      <p:pic>
        <p:nvPicPr>
          <p:cNvPr id="37" name="그림 5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271635" y="2504440"/>
            <a:ext cx="1692275" cy="2111375"/>
          </a:xfrm>
          <a:prstGeom prst="rect"/>
          <a:noFill/>
        </p:spPr>
      </p:pic>
      <p:cxnSp>
        <p:nvCxnSpPr>
          <p:cNvPr id="38" name="도형 56"/>
          <p:cNvCxnSpPr/>
          <p:nvPr/>
        </p:nvCxnSpPr>
        <p:spPr>
          <a:xfrm rot="0" flipV="1">
            <a:off x="2135505" y="2909570"/>
            <a:ext cx="1762125" cy="254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57" descr="C:/Users/Admin1/AppData/Roaming/PolarisOffice/ETemp/50728_17865200/fImage248862371942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39495" y="1437640"/>
            <a:ext cx="4347845" cy="1767840"/>
          </a:xfrm>
          <a:prstGeom prst="rect"/>
          <a:noFill/>
        </p:spPr>
      </p:pic>
      <p:sp>
        <p:nvSpPr>
          <p:cNvPr id="40" name="텍스트 상자 58"/>
          <p:cNvSpPr txBox="1">
            <a:spLocks/>
          </p:cNvSpPr>
          <p:nvPr/>
        </p:nvSpPr>
        <p:spPr>
          <a:xfrm rot="0">
            <a:off x="1031240" y="3370580"/>
            <a:ext cx="436499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Content 오브젝트에 채팅 UI가 자동으로 정렬될 수 있도록 Vertical Layout Group 컴포넌트를 추가합니다.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2" name="텍스트 상자 60"/>
          <p:cNvSpPr txBox="1">
            <a:spLocks/>
          </p:cNvSpPr>
          <p:nvPr/>
        </p:nvSpPr>
        <p:spPr>
          <a:xfrm>
            <a:off x="6809105" y="1430655"/>
            <a:ext cx="416369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Scroll Rect 옵션에 수직으로 이동만 하므로 Horizontal을 비활성화합니다.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3" name="그림 61" descr="C:/Users/Admin1/AppData/Roaming/PolarisOffice/ETemp/50728_17865200/fImage251202414827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31240" y="4450715"/>
            <a:ext cx="4347845" cy="168148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7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