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41" r:id="rId12"/>
  </p:sldMasterIdLst>
  <p:notesMasterIdLst>
    <p:notesMasterId r:id="rId14"/>
  </p:notesMasterIdLst>
  <p:sldIdLst>
    <p:sldId id="315" r:id="rId16"/>
    <p:sldId id="317" r:id="rId18"/>
    <p:sldId id="307" r:id="rId20"/>
    <p:sldId id="308" r:id="rId21"/>
    <p:sldId id="313" r:id="rId22"/>
    <p:sldId id="314" r:id="rId23"/>
    <p:sldId id="31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5" Type="http://schemas.openxmlformats.org/officeDocument/2006/relationships/image" Target="../media/fImage635222141.png"></Relationship><Relationship Id="rId6" Type="http://schemas.openxmlformats.org/officeDocument/2006/relationships/image" Target="../media/fImage422482228467.png"></Relationship><Relationship Id="rId7" Type="http://schemas.openxmlformats.org/officeDocument/2006/relationships/image" Target="../media/fImage285882246334.png"></Relationship><Relationship Id="rId8" Type="http://schemas.openxmlformats.org/officeDocument/2006/relationships/image" Target="../media/fImage603472256500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0118941.png"></Relationship><Relationship Id="rId3" Type="http://schemas.openxmlformats.org/officeDocument/2006/relationships/image" Target="../media/fImage76001908467.png"></Relationship><Relationship Id="rId4" Type="http://schemas.openxmlformats.org/officeDocument/2006/relationships/image" Target="../media/fImage245002016334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0" Type="http://schemas.openxmlformats.org/officeDocument/2006/relationships/image" Target="../media/fImage99688141.png"></Relationship><Relationship Id="rId11" Type="http://schemas.openxmlformats.org/officeDocument/2006/relationships/image" Target="../media/fImage3249828467.png"></Relationship><Relationship Id="rId12" Type="http://schemas.openxmlformats.org/officeDocument/2006/relationships/image" Target="../media/fImage19586856334.png"></Relationship><Relationship Id="rId13" Type="http://schemas.openxmlformats.org/officeDocument/2006/relationships/image" Target="../media/fImage2556310041.png"></Relationship><Relationship Id="rId14" Type="http://schemas.openxmlformats.org/officeDocument/2006/relationships/image" Target="../media/fImage20117101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9" Type="http://schemas.openxmlformats.org/officeDocument/2006/relationships/image" Target="../media/fImage33025926500.png"></Relationship><Relationship Id="rId11" Type="http://schemas.openxmlformats.org/officeDocument/2006/relationships/image" Target="../media/fImage47781035724.png"></Relationship><Relationship Id="rId12" Type="http://schemas.openxmlformats.org/officeDocument/2006/relationships/image" Target="../media/fImage57721041478.png"></Relationship><Relationship Id="rId13" Type="http://schemas.openxmlformats.org/officeDocument/2006/relationships/image" Target="../media/fImage318591059358.png"></Relationship><Relationship Id="rId14" Type="http://schemas.openxmlformats.org/officeDocument/2006/relationships/image" Target="../media/fImage9967976334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376761096500.png"></Relationship><Relationship Id="rId4" Type="http://schemas.openxmlformats.org/officeDocument/2006/relationships/image" Target="../media/fImage20961249169.png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414910041.png"></Relationship><Relationship Id="rId4" Type="http://schemas.openxmlformats.org/officeDocument/2006/relationships/image" Target="../media/fImage63921018467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image" Target="../media/fImage29452195724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38602131478.png"></Relationship><Relationship Id="rId3" Type="http://schemas.openxmlformats.org/officeDocument/2006/relationships/image" Target="../media/fImage63921018467.png"></Relationship><Relationship Id="rId4" Type="http://schemas.openxmlformats.org/officeDocument/2006/relationships/image" Target="../media/fImage48472149358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9580" y="361315"/>
            <a:ext cx="35794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Content Size Fitter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29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Content Size Fitter :</a:t>
            </a:r>
            <a:r>
              <a:rPr lang="ko-KR" sz="1800">
                <a:latin typeface="맑은 고딕" charset="0"/>
                <a:ea typeface="맑은 고딕" charset="0"/>
              </a:rPr>
              <a:t> UI</a:t>
            </a:r>
            <a:r>
              <a:rPr lang="ko-KR" sz="1800">
                <a:latin typeface="맑은 고딕" charset="0"/>
                <a:ea typeface="맑은 고딕" charset="0"/>
              </a:rPr>
              <a:t>의 크기</a:t>
            </a:r>
            <a:r>
              <a:rPr lang="ko-KR" sz="1800">
                <a:latin typeface="맑은 고딕" charset="0"/>
                <a:ea typeface="맑은 고딕" charset="0"/>
              </a:rPr>
              <a:t>에 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유동적으로 UI의 크기를 조절할 수 있는 </a:t>
            </a:r>
            <a:r>
              <a:rPr lang="ko-KR" sz="1800">
                <a:latin typeface="맑은 고딕" charset="0"/>
                <a:ea typeface="맑은 고딕" charset="0"/>
              </a:rPr>
              <a:t>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0"/>
          <p:cNvSpPr txBox="1">
            <a:spLocks/>
          </p:cNvSpPr>
          <p:nvPr/>
        </p:nvSpPr>
        <p:spPr>
          <a:xfrm rot="0">
            <a:off x="6858000" y="4609465"/>
            <a:ext cx="399986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31" descr="C:/Users/Admin1/AppData/Roaming/PolarisOffice/ETemp/39412_21542664/fImage6352221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379855"/>
            <a:ext cx="4008120" cy="915035"/>
          </a:xfrm>
          <a:prstGeom prst="rect"/>
          <a:noFill/>
        </p:spPr>
      </p:pic>
      <p:pic>
        <p:nvPicPr>
          <p:cNvPr id="27" name="그림 32" descr="C:/Users/Admin1/AppData/Roaming/PolarisOffice/ETemp/39412_21542664/fImage42248222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9905" y="2918460"/>
            <a:ext cx="1096645" cy="1172845"/>
          </a:xfrm>
          <a:prstGeom prst="rect"/>
          <a:noFill/>
        </p:spPr>
      </p:pic>
      <p:pic>
        <p:nvPicPr>
          <p:cNvPr id="28" name="그림 34" descr="C:/Users/Admin1/AppData/Roaming/PolarisOffice/ETemp/39412_21542664/fImage2858822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3560" y="2492375"/>
            <a:ext cx="2689225" cy="2030730"/>
          </a:xfrm>
          <a:prstGeom prst="rect"/>
          <a:noFill/>
        </p:spPr>
      </p:pic>
      <p:pic>
        <p:nvPicPr>
          <p:cNvPr id="29" name="그림 35" descr="C:/Users/Admin1/AppData/Roaming/PolarisOffice/ETemp/39412_21542664/fImage60347225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2469515"/>
            <a:ext cx="4041140" cy="2169160"/>
          </a:xfrm>
          <a:prstGeom prst="roundRect"/>
          <a:solidFill>
            <a:srgbClr val="EDEDED"/>
          </a:solidFill>
        </p:spPr>
      </p:pic>
      <p:sp>
        <p:nvSpPr>
          <p:cNvPr id="30" name="텍스트 상자 1"/>
          <p:cNvSpPr txBox="1">
            <a:spLocks/>
          </p:cNvSpPr>
          <p:nvPr/>
        </p:nvSpPr>
        <p:spPr>
          <a:xfrm rot="0">
            <a:off x="1322070" y="4792345"/>
            <a:ext cx="4048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Vertical Fit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수직에 대한 UI의 크기를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Horizontal Fit : 수평에 대한 UI의 크기를 조절합니다.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224145" y="353060"/>
            <a:ext cx="1751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Min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Size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373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Size : 단독으로 사용하지는 않고, LayOut Group 컴포넌트와 함께 사용하며, 레이아웃 요소의 최소 크기를 기준으로 UI의 크기를 맞추는 옵션입니다.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824980" y="4742180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" descr="C:/Users/Admin1/AppData/Roaming/PolarisOffice/ETemp/39412_21542664/fImage250118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3030220"/>
            <a:ext cx="4046855" cy="2914015"/>
          </a:xfrm>
          <a:prstGeom prst="rect"/>
          <a:noFill/>
        </p:spPr>
      </p:pic>
      <p:pic>
        <p:nvPicPr>
          <p:cNvPr id="30" name="그림 4" descr="C:/Users/Admin1/AppData/Roaming/PolarisOffice/ETemp/39412_21542664/fImage760019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2420" y="3279775"/>
            <a:ext cx="3123565" cy="2415540"/>
          </a:xfrm>
          <a:prstGeom prst="roundRect"/>
          <a:solidFill>
            <a:srgbClr val="EDEDED"/>
          </a:solidFill>
        </p:spPr>
      </p:pic>
      <p:sp>
        <p:nvSpPr>
          <p:cNvPr id="31" name="텍스트 상자 8"/>
          <p:cNvSpPr txBox="1">
            <a:spLocks/>
          </p:cNvSpPr>
          <p:nvPr/>
        </p:nvSpPr>
        <p:spPr>
          <a:xfrm rot="0">
            <a:off x="1829435" y="364490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3"/>
          <p:cNvSpPr txBox="1">
            <a:spLocks/>
          </p:cNvSpPr>
          <p:nvPr/>
        </p:nvSpPr>
        <p:spPr>
          <a:xfrm rot="0">
            <a:off x="1826260" y="48971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4"/>
          <p:cNvSpPr txBox="1">
            <a:spLocks/>
          </p:cNvSpPr>
          <p:nvPr/>
        </p:nvSpPr>
        <p:spPr>
          <a:xfrm rot="0">
            <a:off x="3377565" y="4893945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5"/>
          <p:cNvSpPr txBox="1">
            <a:spLocks/>
          </p:cNvSpPr>
          <p:nvPr/>
        </p:nvSpPr>
        <p:spPr>
          <a:xfrm rot="0">
            <a:off x="3374390" y="36525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8"/>
          <p:cNvSpPr>
            <a:spLocks/>
          </p:cNvSpPr>
          <p:nvPr/>
        </p:nvSpPr>
        <p:spPr>
          <a:xfrm rot="0">
            <a:off x="4805045" y="3067685"/>
            <a:ext cx="507365" cy="740410"/>
          </a:xfrm>
          <a:prstGeom prst="round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1" descr="C:/Users/Admin1/AppData/Roaming/PolarisOffice/ETemp/39412_21542664/fImage2450020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090" cy="32061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777105" y="407670"/>
            <a:ext cx="263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1242695" y="4725670"/>
            <a:ext cx="41040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 보이스를 사용하려면 포톤 사이트에서 포톤 보이스 앱을 생성해야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8460" y="1224915"/>
            <a:ext cx="2011045" cy="1602105"/>
          </a:xfrm>
          <a:prstGeom prst="rect"/>
          <a:noFill/>
        </p:spPr>
      </p:pic>
      <p:pic>
        <p:nvPicPr>
          <p:cNvPr id="30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1475" y="3065780"/>
            <a:ext cx="4318635" cy="1748155"/>
          </a:xfrm>
          <a:prstGeom prst="rect"/>
          <a:noFill/>
        </p:spPr>
      </p:pic>
      <p:pic>
        <p:nvPicPr>
          <p:cNvPr id="33" name="그림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21740"/>
            <a:ext cx="4123690" cy="1056640"/>
          </a:xfrm>
          <a:prstGeom prst="rect"/>
          <a:noFill/>
        </p:spPr>
      </p:pic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2518410"/>
            <a:ext cx="4140200" cy="1987550"/>
          </a:xfrm>
          <a:prstGeom prst="rect"/>
          <a:noFill/>
        </p:spPr>
      </p:pic>
      <p:pic>
        <p:nvPicPr>
          <p:cNvPr id="35" name="그림 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1085" y="1400175"/>
            <a:ext cx="1145540" cy="1244600"/>
          </a:xfrm>
          <a:prstGeom prst="rect"/>
          <a:noFill/>
        </p:spPr>
      </p:pic>
      <p:sp>
        <p:nvSpPr>
          <p:cNvPr id="36" name="도형 9"/>
          <p:cNvSpPr>
            <a:spLocks/>
          </p:cNvSpPr>
          <p:nvPr/>
        </p:nvSpPr>
        <p:spPr>
          <a:xfrm rot="0">
            <a:off x="8928100" y="1894840"/>
            <a:ext cx="367030" cy="2622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0"/>
          <p:cNvSpPr>
            <a:spLocks/>
          </p:cNvSpPr>
          <p:nvPr/>
        </p:nvSpPr>
        <p:spPr>
          <a:xfrm rot="0">
            <a:off x="9390380" y="1891665"/>
            <a:ext cx="367030" cy="2622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1"/>
          <p:cNvSpPr txBox="1">
            <a:spLocks/>
          </p:cNvSpPr>
          <p:nvPr/>
        </p:nvSpPr>
        <p:spPr>
          <a:xfrm rot="0">
            <a:off x="6726555" y="5005070"/>
            <a:ext cx="43059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 다음 포톤 클라우드 설정에서 포톤 생성된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3939540" y="421005"/>
            <a:ext cx="4307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 Network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525895" y="4138295"/>
            <a:ext cx="41636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네트워크에서 인스턴스화된 프리팹에 대한 레코더 및 스피커 설정을 담당하는 구성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Primary Recorder에 현재 Recorder 컴포넌트가 추가된 게임 오브젝트를 넣습니다.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8895" y="1400175"/>
            <a:ext cx="2172335" cy="2532380"/>
          </a:xfrm>
          <a:prstGeom prst="rect"/>
          <a:noFill/>
        </p:spPr>
      </p:pic>
      <p:sp>
        <p:nvSpPr>
          <p:cNvPr id="27" name="텍스트 상자 19"/>
          <p:cNvSpPr txBox="1">
            <a:spLocks/>
          </p:cNvSpPr>
          <p:nvPr/>
        </p:nvSpPr>
        <p:spPr>
          <a:xfrm>
            <a:off x="1318895" y="4135120"/>
            <a:ext cx="4003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 Voice Network 컴포넌트와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1732280"/>
            <a:ext cx="1651000" cy="868045"/>
          </a:xfrm>
          <a:prstGeom prst="rect"/>
          <a:noFill/>
        </p:spPr>
      </p:pic>
      <p:pic>
        <p:nvPicPr>
          <p:cNvPr id="30" name="그림 35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2876550"/>
            <a:ext cx="1651000" cy="770890"/>
          </a:xfrm>
          <a:prstGeom prst="rect"/>
          <a:noFill/>
        </p:spPr>
      </p:pic>
      <p:pic>
        <p:nvPicPr>
          <p:cNvPr id="31" name="그림 3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78570" y="1379855"/>
            <a:ext cx="1812925" cy="2552700"/>
          </a:xfrm>
          <a:prstGeom prst="rect"/>
          <a:noFill/>
        </p:spPr>
      </p:pic>
      <p:pic>
        <p:nvPicPr>
          <p:cNvPr id="32" name="그림 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2720" y="2017395"/>
            <a:ext cx="2040255" cy="1410335"/>
          </a:xfrm>
          <a:prstGeom prst="rect"/>
          <a:noFill/>
        </p:spPr>
      </p:pic>
      <p:cxnSp>
        <p:nvCxnSpPr>
          <p:cNvPr id="33" name="도형 4"/>
          <p:cNvCxnSpPr/>
          <p:nvPr/>
        </p:nvCxnSpPr>
        <p:spPr>
          <a:xfrm rot="0">
            <a:off x="7681595" y="2876550"/>
            <a:ext cx="2926715" cy="1752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187315" y="431800"/>
            <a:ext cx="1812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Reco</a:t>
            </a:r>
            <a:r>
              <a:rPr lang="ko-KR" sz="3000" b="1">
                <a:latin typeface="맑은 고딕" charset="0"/>
                <a:ea typeface="맑은 고딕" charset="0"/>
              </a:rPr>
              <a:t>r</a:t>
            </a:r>
            <a:r>
              <a:rPr lang="ko-KR" sz="3000" b="1">
                <a:latin typeface="맑은 고딕" charset="0"/>
                <a:ea typeface="맑은 고딕" charset="0"/>
              </a:rPr>
              <a:t>der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00215" y="1329055"/>
            <a:ext cx="43243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"/>
          <p:cNvSpPr txBox="1">
            <a:spLocks/>
          </p:cNvSpPr>
          <p:nvPr/>
        </p:nvSpPr>
        <p:spPr>
          <a:xfrm rot="0">
            <a:off x="1330325" y="1382395"/>
            <a:ext cx="4023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Recoder는 사운드를 녹음하고 전송하는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0325" y="2169795"/>
            <a:ext cx="4024630" cy="2851785"/>
          </a:xfrm>
          <a:prstGeom prst="rect"/>
          <a:noFill/>
        </p:spPr>
      </p:pic>
      <p:pic>
        <p:nvPicPr>
          <p:cNvPr id="27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267075"/>
            <a:ext cx="4041140" cy="682625"/>
          </a:xfrm>
          <a:prstGeom prst="roundRect"/>
          <a:solidFill>
            <a:srgbClr val="EDEDED"/>
          </a:solidFill>
        </p:spPr>
      </p:pic>
      <p:sp>
        <p:nvSpPr>
          <p:cNvPr id="28" name="텍스트 상자 12"/>
          <p:cNvSpPr txBox="1">
            <a:spLocks/>
          </p:cNvSpPr>
          <p:nvPr/>
        </p:nvSpPr>
        <p:spPr>
          <a:xfrm>
            <a:off x="1338580" y="5161915"/>
            <a:ext cx="4016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Transmit Enabled는 녹음된 오디오의 전송 여부를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1170" y="473075"/>
            <a:ext cx="3625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Voice View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479550" y="4598035"/>
            <a:ext cx="37928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Photon Voice View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2504440"/>
            <a:ext cx="1346200" cy="1951990"/>
          </a:xfrm>
          <a:prstGeom prst="rect"/>
          <a:noFill/>
        </p:spPr>
      </p:pic>
      <p:pic>
        <p:nvPicPr>
          <p:cNvPr id="27" name="그림 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92145" y="2508250"/>
            <a:ext cx="2079625" cy="1948180"/>
          </a:xfrm>
          <a:prstGeom prst="rect"/>
          <a:noFill/>
        </p:spPr>
      </p:pic>
      <p:pic>
        <p:nvPicPr>
          <p:cNvPr id="28" name="그림 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3883025" cy="1630045"/>
          </a:xfrm>
          <a:prstGeom prst="rect"/>
          <a:noFill/>
        </p:spPr>
      </p:pic>
      <p:sp>
        <p:nvSpPr>
          <p:cNvPr id="29" name="텍스트 상자 4"/>
          <p:cNvSpPr txBox="1">
            <a:spLocks/>
          </p:cNvSpPr>
          <p:nvPr/>
        </p:nvSpPr>
        <p:spPr>
          <a:xfrm rot="0">
            <a:off x="1476375" y="1337310"/>
            <a:ext cx="37915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Voice View는 네트워크로 연결된 객체의 레코더와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5"/>
          <p:cNvSpPr txBox="1">
            <a:spLocks/>
          </p:cNvSpPr>
          <p:nvPr/>
        </p:nvSpPr>
        <p:spPr>
          <a:xfrm rot="0">
            <a:off x="6841490" y="3155950"/>
            <a:ext cx="39751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Use Primary Recorder와 Setup Debug Speaker를 활성화하게 되면 음성 채팅할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9" descr="C:/Users/Admin1/AppData/Roaming/PolarisOffice/ETemp/5684_5624520/fImage294521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4522470"/>
            <a:ext cx="3890645" cy="989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55490" y="473075"/>
            <a:ext cx="30765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Speaker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479550" y="4290060"/>
            <a:ext cx="3783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Speaker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387475" y="1337310"/>
            <a:ext cx="3884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8" descr="C:/Users/Admin1/AppData/Roaming/PolarisOffice/ETemp/5684_5624520/fImage13860213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0225" y="1341120"/>
            <a:ext cx="4218305" cy="1253490"/>
          </a:xfrm>
          <a:prstGeom prst="rect"/>
          <a:noFill/>
        </p:spPr>
      </p:pic>
      <p:pic>
        <p:nvPicPr>
          <p:cNvPr id="33" name="그림 22" descr="C:/Users/Admin1/AppData/Roaming/PolarisOffice/ETemp/5684_5624520/fImage63921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9550" y="2194560"/>
            <a:ext cx="2113280" cy="1953895"/>
          </a:xfrm>
          <a:prstGeom prst="rect"/>
          <a:noFill/>
        </p:spPr>
      </p:pic>
      <p:pic>
        <p:nvPicPr>
          <p:cNvPr id="32" name="그림 19" descr="C:/Users/Admin1/AppData/Roaming/PolarisOffice/ETemp/5684_5624520/fImage4847214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0015" y="2751455"/>
            <a:ext cx="2603500" cy="1182370"/>
          </a:xfrm>
          <a:prstGeom prst="roundRect"/>
          <a:solidFill>
            <a:srgbClr val="EDEDED"/>
          </a:solidFill>
        </p:spPr>
      </p:pic>
      <p:pic>
        <p:nvPicPr>
          <p:cNvPr id="34" name="그림 26" descr="C:/Users/Admin1/AppData/Roaming/PolarisOffice/ETemp/5684_5624520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2876550"/>
            <a:ext cx="4223385" cy="1198245"/>
          </a:xfrm>
          <a:prstGeom prst="rect"/>
          <a:noFill/>
        </p:spPr>
      </p:pic>
      <p:cxnSp>
        <p:nvCxnSpPr>
          <p:cNvPr id="35" name="도형 27"/>
          <p:cNvCxnSpPr/>
          <p:nvPr/>
        </p:nvCxnSpPr>
        <p:spPr>
          <a:xfrm rot="0">
            <a:off x="7099300" y="1537970"/>
            <a:ext cx="3858260" cy="19792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28"/>
          <p:cNvSpPr txBox="1">
            <a:spLocks/>
          </p:cNvSpPr>
          <p:nvPr/>
        </p:nvSpPr>
        <p:spPr>
          <a:xfrm rot="0">
            <a:off x="6871335" y="4286885"/>
            <a:ext cx="4243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Character 오브젝트의 Photon Voice View에 Speaker In Use에 현재 Speaker를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