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484" r:id="rId12"/>
  </p:sldMasterIdLst>
  <p:notesMasterIdLst>
    <p:notesMasterId r:id="rId14"/>
  </p:notesMasterIdLst>
  <p:sldIdLst>
    <p:sldId id="287" r:id="rId16"/>
    <p:sldId id="304" r:id="rId18"/>
    <p:sldId id="300" r:id="rId20"/>
    <p:sldId id="312" r:id="rId22"/>
    <p:sldId id="301" r:id="rId24"/>
    <p:sldId id="302" r:id="rId26"/>
    <p:sldId id="305" r:id="rId28"/>
    <p:sldId id="307" r:id="rId30"/>
    <p:sldId id="308" r:id="rId32"/>
    <p:sldId id="309" r:id="rId34"/>
    <p:sldId id="313" r:id="rId36"/>
    <p:sldId id="314" r:id="rId38"/>
    <p:sldId id="315" r:id="rId40"/>
    <p:sldId id="316" r:id="rId42"/>
    <p:sldId id="317" r:id="rId44"/>
    <p:sldId id="319" r:id="rId45"/>
    <p:sldId id="320" r:id="rId46"/>
    <p:sldId id="318" r:id="rId47"/>
    <p:sldId id="321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slide" Target="slides/slide15.xml"></Relationship><Relationship Id="rId45" Type="http://schemas.openxmlformats.org/officeDocument/2006/relationships/slide" Target="slides/slide16.xml"></Relationship><Relationship Id="rId46" Type="http://schemas.openxmlformats.org/officeDocument/2006/relationships/slide" Target="slides/slide17.xml"></Relationship><Relationship Id="rId47" Type="http://schemas.openxmlformats.org/officeDocument/2006/relationships/slide" Target="slides/slide18.xml"></Relationship><Relationship Id="rId48" Type="http://schemas.openxmlformats.org/officeDocument/2006/relationships/slide" Target="slides/slide19.xml"></Relationship><Relationship Id="rId54" Type="http://schemas.openxmlformats.org/officeDocument/2006/relationships/viewProps" Target="viewProps.xml"></Relationship><Relationship Id="rId5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Relationship Id="rId2" Type="http://schemas.openxmlformats.org/officeDocument/2006/relationships/notesMaster" Target="../notesMasters/notesMaster1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slide" Target="../slides/slide19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60" Type="http://schemas.openxmlformats.org/officeDocument/2006/relationships/image" Target="../media/fImage458825541.png"></Relationship><Relationship Id="rId61" Type="http://schemas.openxmlformats.org/officeDocument/2006/relationships/image" Target="../media/fImage64492608467.png"></Relationship><Relationship Id="rId62" Type="http://schemas.openxmlformats.org/officeDocument/2006/relationships/image" Target="../media/fImage2242172596334.png"></Relationship><Relationship Id="rId63" Type="http://schemas.openxmlformats.org/officeDocument/2006/relationships/image" Target="../media/fImage48812616500.png"></Relationship><Relationship Id="rId64" Type="http://schemas.openxmlformats.org/officeDocument/2006/relationships/image" Target="../media/fImage214072639169.png"></Relationship><Relationship Id="rId6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9" Type="http://schemas.openxmlformats.org/officeDocument/2006/relationships/notesSlide" Target="../notesSlides/notesSlide10.xml"></Relationship><Relationship Id="rId11" Type="http://schemas.openxmlformats.org/officeDocument/2006/relationships/image" Target="../media/fImage163031885724.png"></Relationship><Relationship Id="rId12" Type="http://schemas.openxmlformats.org/officeDocument/2006/relationships/image" Target="../media/fImage1086351971478.png"></Relationship><Relationship Id="rId13" Type="http://schemas.openxmlformats.org/officeDocument/2006/relationships/image" Target="../media/fImage150262269358.png"></Relationship><Relationship Id="rId14" Type="http://schemas.openxmlformats.org/officeDocument/2006/relationships/image" Target="../media/fImage30172346962.png"></Relationship><Relationship Id="rId15" Type="http://schemas.openxmlformats.org/officeDocument/2006/relationships/image" Target="../media/fImage88042354464.png"></Relationship><Relationship Id="rId1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6" Type="http://schemas.openxmlformats.org/officeDocument/2006/relationships/notesSlide" Target="../notesSlides/notesSlide11.xml"></Relationship><Relationship Id="rId7" Type="http://schemas.openxmlformats.org/officeDocument/2006/relationships/image" Target="../media/fImage49591925705.png"></Relationship><Relationship Id="rId8" Type="http://schemas.openxmlformats.org/officeDocument/2006/relationships/image" Target="../media/fImage79821938145.png"></Relationship><Relationship Id="rId9" Type="http://schemas.openxmlformats.org/officeDocument/2006/relationships/image" Target="../media/fImage53142173281.png"></Relationship><Relationship Id="rId10" Type="http://schemas.openxmlformats.org/officeDocument/2006/relationships/image" Target="../media/fImage217132386827.png"></Relationship><Relationship Id="rId11" Type="http://schemas.openxmlformats.org/officeDocument/2006/relationships/image" Target="../media/fImage80902409961.png"></Relationship><Relationship Id="rId12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481527441.png"></Relationship><Relationship Id="rId3" Type="http://schemas.openxmlformats.org/officeDocument/2006/relationships/image" Target="../media/fImage149862758467.png"></Relationship><Relationship Id="rId4" Type="http://schemas.openxmlformats.org/officeDocument/2006/relationships/image" Target="../media/fImage30172346962.png"></Relationship><Relationship Id="rId5" Type="http://schemas.openxmlformats.org/officeDocument/2006/relationships/image" Target="../media/fImage80902409961.png"></Relationship><Relationship Id="rId6" Type="http://schemas.openxmlformats.org/officeDocument/2006/relationships/image" Target="../media/fImage190312836334.png"></Relationship><Relationship Id="rId7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48152866500.png"></Relationship><Relationship Id="rId3" Type="http://schemas.openxmlformats.org/officeDocument/2006/relationships/image" Target="../media/fImage149862879169.png"></Relationship><Relationship Id="rId4" Type="http://schemas.openxmlformats.org/officeDocument/2006/relationships/image" Target="../media/fImage30172346962.png"></Relationship><Relationship Id="rId5" Type="http://schemas.openxmlformats.org/officeDocument/2006/relationships/image" Target="../media/fImage80902409961.png"></Relationship><Relationship Id="rId6" Type="http://schemas.openxmlformats.org/officeDocument/2006/relationships/notesSlide" Target="../notesSlides/notesSlide13.xml"></Relationship><Relationship Id="rId7" Type="http://schemas.openxmlformats.org/officeDocument/2006/relationships/image" Target="../media/fImage2347723541.png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5" Type="http://schemas.openxmlformats.org/officeDocument/2006/relationships/notesSlide" Target="../notesSlides/notesSlide14.xml"></Relationship><Relationship Id="rId6" Type="http://schemas.openxmlformats.org/officeDocument/2006/relationships/image" Target="../media/fImage391203208467.png"></Relationship><Relationship Id="rId7" Type="http://schemas.openxmlformats.org/officeDocument/2006/relationships/image" Target="../media/fImage385173226334.png"></Relationship><Relationship Id="rId8" Type="http://schemas.openxmlformats.org/officeDocument/2006/relationships/image" Target="../media/fImage487563236500.png"></Relationship><Relationship Id="rId9" Type="http://schemas.openxmlformats.org/officeDocument/2006/relationships/image" Target="../media/fImage167573249169.png"></Relationship><Relationship Id="rId10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5" Type="http://schemas.openxmlformats.org/officeDocument/2006/relationships/notesSlide" Target="../notesSlides/notesSlide15.xml"></Relationship><Relationship Id="rId6" Type="http://schemas.openxmlformats.org/officeDocument/2006/relationships/image" Target="../media/fImage2831933141.png"></Relationship><Relationship Id="rId7" Type="http://schemas.openxmlformats.org/officeDocument/2006/relationships/image" Target="../media/fImage421643328467.png"></Relationship><Relationship Id="rId8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30153416334.png"></Relationship><Relationship Id="rId3" Type="http://schemas.openxmlformats.org/officeDocument/2006/relationships/image" Target="../media/fImage191583426500.png"></Relationship><Relationship Id="rId4" Type="http://schemas.openxmlformats.org/officeDocument/2006/relationships/image" Target="../media/fImage103323439169.png"></Relationship><Relationship Id="rId5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30293545724.png"></Relationship><Relationship Id="rId3" Type="http://schemas.openxmlformats.org/officeDocument/2006/relationships/image" Target="../media/fImage154523601478.png"></Relationship><Relationship Id="rId4" Type="http://schemas.openxmlformats.org/officeDocument/2006/relationships/image" Target="../media/fImage130563619358.png"></Relationship><Relationship Id="rId5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34023085724.png"></Relationship><Relationship Id="rId3" Type="http://schemas.openxmlformats.org/officeDocument/2006/relationships/image" Target="../media/fImage49591925705.png"></Relationship><Relationship Id="rId4" Type="http://schemas.openxmlformats.org/officeDocument/2006/relationships/image" Target="../media/fImage79821938145.png"></Relationship><Relationship Id="rId5" Type="http://schemas.openxmlformats.org/officeDocument/2006/relationships/image" Target="../media/fImage193183596962.png"></Relationship><Relationship Id="rId6" Type="http://schemas.openxmlformats.org/officeDocument/2006/relationships/image" Target="../media/fImage964333874464.png"></Relationship><Relationship Id="rId7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59083805705.png"></Relationship><Relationship Id="rId3" Type="http://schemas.openxmlformats.org/officeDocument/2006/relationships/image" Target="../media/fImage79821938145.png"></Relationship><Relationship Id="rId4" Type="http://schemas.openxmlformats.org/officeDocument/2006/relationships/image" Target="../media/fImage156023898145.png"></Relationship><Relationship Id="rId5" Type="http://schemas.openxmlformats.org/officeDocument/2006/relationships/image" Target="../media/fImage67993933281.png"></Relationship><Relationship Id="rId6" Type="http://schemas.openxmlformats.org/officeDocument/2006/relationships/image" Target="../media/fImage66753946827.png"></Relationship><Relationship Id="rId7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notesSlide" Target="../notesSlides/notesSlide2.xml"></Relationship><Relationship Id="rId15" Type="http://schemas.openxmlformats.org/officeDocument/2006/relationships/image" Target="../media/fImage82892665724.png"></Relationship><Relationship Id="rId16" Type="http://schemas.openxmlformats.org/officeDocument/2006/relationships/image" Target="../media/fImage24342671478.png"></Relationship><Relationship Id="rId17" Type="http://schemas.openxmlformats.org/officeDocument/2006/relationships/image" Target="../media/fImage2242172689358.png"></Relationship><Relationship Id="rId18" Type="http://schemas.openxmlformats.org/officeDocument/2006/relationships/image" Target="../media/fImage458825541.png"></Relationship><Relationship Id="rId19" Type="http://schemas.openxmlformats.org/officeDocument/2006/relationships/image" Target="../media/fImage911319941.png"></Relationship><Relationship Id="rId20" Type="http://schemas.openxmlformats.org/officeDocument/2006/relationships/image" Target="../media/fImage276312243281.png"></Relationship><Relationship Id="rId2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29" Type="http://schemas.openxmlformats.org/officeDocument/2006/relationships/image" Target="../media/fImage46222696962.png"></Relationship><Relationship Id="rId30" Type="http://schemas.openxmlformats.org/officeDocument/2006/relationships/image" Target="../media/fImage57972714464.png"></Relationship><Relationship Id="rId31" Type="http://schemas.openxmlformats.org/officeDocument/2006/relationships/image" Target="../media/fImage2242172725705.png"></Relationship><Relationship Id="rId33" Type="http://schemas.openxmlformats.org/officeDocument/2006/relationships/image" Target="../media/fImage1291522041.png"></Relationship><Relationship Id="rId34" Type="http://schemas.openxmlformats.org/officeDocument/2006/relationships/image" Target="../media/fImage48812616500.png"></Relationship><Relationship Id="rId35" Type="http://schemas.openxmlformats.org/officeDocument/2006/relationships/image" Target="../media/fImage91782138467.png"></Relationship><Relationship Id="rId3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12" Type="http://schemas.openxmlformats.org/officeDocument/2006/relationships/image" Target="../media/fImage602818341.png"></Relationship><Relationship Id="rId13" Type="http://schemas.openxmlformats.org/officeDocument/2006/relationships/image" Target="../media/fImage159951848467.png"></Relationship><Relationship Id="rId14" Type="http://schemas.openxmlformats.org/officeDocument/2006/relationships/image" Target="../media/fImage185001856334.png"></Relationship><Relationship Id="rId15" Type="http://schemas.openxmlformats.org/officeDocument/2006/relationships/image" Target="../media/fImage65931866500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notesSlide" Target="../notesSlides/notesSlide5.xml"></Relationship><Relationship Id="rId18" Type="http://schemas.openxmlformats.org/officeDocument/2006/relationships/image" Target="../media/fImage1488718041.png"></Relationship><Relationship Id="rId19" Type="http://schemas.openxmlformats.org/officeDocument/2006/relationships/image" Target="../media/fImage118601828467.png"></Relationship><Relationship Id="rId20" Type="http://schemas.openxmlformats.org/officeDocument/2006/relationships/image" Target="../media/fImage55101836334.png"></Relationship><Relationship Id="rId21" Type="http://schemas.openxmlformats.org/officeDocument/2006/relationships/image" Target="../media/fImage146281866500.png"></Relationship><Relationship Id="rId22" Type="http://schemas.openxmlformats.org/officeDocument/2006/relationships/image" Target="../media/fImage35031889169.png"></Relationship><Relationship Id="rId2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9" Type="http://schemas.openxmlformats.org/officeDocument/2006/relationships/image" Target="../media/fImage1513518041.png"></Relationship><Relationship Id="rId20" Type="http://schemas.openxmlformats.org/officeDocument/2006/relationships/image" Target="../media/fImage149181818467.png"></Relationship><Relationship Id="rId21" Type="http://schemas.openxmlformats.org/officeDocument/2006/relationships/image" Target="../media/fImage172741836334.png"></Relationship><Relationship Id="rId22" Type="http://schemas.openxmlformats.org/officeDocument/2006/relationships/image" Target="../media/fImage66051846500.png"></Relationship><Relationship Id="rId23" Type="http://schemas.openxmlformats.org/officeDocument/2006/relationships/image" Target="../media/fImage158191889169.png"></Relationship><Relationship Id="rId24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10" Type="http://schemas.openxmlformats.org/officeDocument/2006/relationships/image" Target="../media/fImage159951848467.png"></Relationship><Relationship Id="rId11" Type="http://schemas.openxmlformats.org/officeDocument/2006/relationships/image" Target="../media/fImage62101905724.png"></Relationship><Relationship Id="rId12" Type="http://schemas.openxmlformats.org/officeDocument/2006/relationships/image" Target="../media/fImage850617741.png"></Relationship><Relationship Id="rId13" Type="http://schemas.openxmlformats.org/officeDocument/2006/relationships/image" Target="../media/fImage70001788467.png"></Relationship><Relationship Id="rId1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12" Type="http://schemas.openxmlformats.org/officeDocument/2006/relationships/image" Target="../media/fImage1488718041.png"></Relationship><Relationship Id="rId13" Type="http://schemas.openxmlformats.org/officeDocument/2006/relationships/image" Target="../media/fImage118601828467.png"></Relationship><Relationship Id="rId14" Type="http://schemas.openxmlformats.org/officeDocument/2006/relationships/image" Target="../media/fImage69861896334.png"></Relationship><Relationship Id="rId15" Type="http://schemas.openxmlformats.org/officeDocument/2006/relationships/image" Target="../media/fImage82892665724.png"></Relationship><Relationship Id="rId16" Type="http://schemas.openxmlformats.org/officeDocument/2006/relationships/image" Target="../media/fImage22851936500.png"></Relationship><Relationship Id="rId17" Type="http://schemas.openxmlformats.org/officeDocument/2006/relationships/image" Target="../media/fImage2242172689358.png"></Relationship><Relationship Id="rId1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7" Type="http://schemas.openxmlformats.org/officeDocument/2006/relationships/notesSlide" Target="../notesSlides/notesSlide9.xml"></Relationship><Relationship Id="rId13" Type="http://schemas.openxmlformats.org/officeDocument/2006/relationships/image" Target="../media/fImage109161786334.png"></Relationship><Relationship Id="rId14" Type="http://schemas.openxmlformats.org/officeDocument/2006/relationships/image" Target="../media/fImage217131826500.png"></Relationship><Relationship Id="rId15" Type="http://schemas.openxmlformats.org/officeDocument/2006/relationships/image" Target="../media/fImage88041839169.png"></Relationship><Relationship Id="rId16" Type="http://schemas.openxmlformats.org/officeDocument/2006/relationships/image" Target="../media/fImage48812616500.png"></Relationship><Relationship Id="rId1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18685" y="379730"/>
            <a:ext cx="27559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23645" y="2649855"/>
            <a:ext cx="41522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 </a:t>
            </a:r>
            <a:r>
              <a:rPr sz="1800">
                <a:latin typeface="맑은 고딕" charset="0"/>
                <a:ea typeface="맑은 고딕" charset="0"/>
              </a:rPr>
              <a:t>Project 폴더에 있는 </a:t>
            </a:r>
            <a:r>
              <a:rPr sz="1800">
                <a:latin typeface="맑은 고딕" charset="0"/>
                <a:ea typeface="맑은 고딕" charset="0"/>
              </a:rPr>
              <a:t>Video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Player 폴더에 Screen Video를 </a:t>
            </a:r>
            <a:r>
              <a:rPr sz="1800">
                <a:latin typeface="맑은 고딕" charset="0"/>
                <a:ea typeface="맑은 고딕" charset="0"/>
              </a:rPr>
              <a:t>월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22440" y="4392295"/>
            <a:ext cx="411797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Video Player 컴포넌트 </a:t>
            </a:r>
            <a:r>
              <a:rPr lang="ko-KR" sz="1800">
                <a:latin typeface="맑은 고딕" charset="0"/>
                <a:ea typeface="맑은 고딕" charset="0"/>
              </a:rPr>
              <a:t>속성에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Loop를 활성화하고 Aspect </a:t>
            </a:r>
            <a:r>
              <a:rPr lang="ko-KR" sz="1800">
                <a:latin typeface="맑은 고딕" charset="0"/>
                <a:ea typeface="맑은 고딕" charset="0"/>
              </a:rPr>
              <a:t>Ratio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Stretch로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Audio Output Mode를 </a:t>
            </a:r>
            <a:r>
              <a:rPr lang="ko-KR" sz="1800">
                <a:latin typeface="맑은 고딕" charset="0"/>
                <a:ea typeface="맑은 고딕" charset="0"/>
              </a:rPr>
              <a:t>Auido</a:t>
            </a:r>
            <a:r>
              <a:rPr lang="ko-KR" sz="1800">
                <a:latin typeface="맑은 고딕" charset="0"/>
                <a:ea typeface="맑은 고딕" charset="0"/>
              </a:rPr>
              <a:t> Source로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1" descr="C:/Users/Admin1/AppData/Roaming/PolarisOffice/ETemp/10264_20622272/fImage458825541.png"/>
          <p:cNvPicPr>
            <a:picLocks noChangeAspect="1"/>
          </p:cNvPicPr>
          <p:nvPr/>
        </p:nvPicPr>
        <p:blipFill rotWithShape="1"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1370330" cy="1118235"/>
          </a:xfrm>
          <a:prstGeom prst="roundRect"/>
          <a:solidFill>
            <a:srgbClr val="EDEDED"/>
          </a:solidFill>
        </p:spPr>
      </p:pic>
      <p:pic>
        <p:nvPicPr>
          <p:cNvPr id="1202" name="그림 9" descr="C:/Users/Admin1/AppData/Roaming/PolarisOffice/ETemp/10264_20622272/fImage64492608467.png"/>
          <p:cNvPicPr>
            <a:picLocks noChangeAspect="1"/>
          </p:cNvPicPr>
          <p:nvPr/>
        </p:nvPicPr>
        <p:blipFill rotWithShape="1"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9390" y="1448435"/>
            <a:ext cx="2636520" cy="1127760"/>
          </a:xfrm>
          <a:prstGeom prst="roundRect"/>
          <a:solidFill>
            <a:srgbClr val="EDEDED"/>
          </a:solidFill>
        </p:spPr>
      </p:pic>
      <p:pic>
        <p:nvPicPr>
          <p:cNvPr id="1201" name="그림 8" descr="C:/Users/Admin1/AppData/Roaming/PolarisOffice/ETemp/10264_20622272/fImage2242172596334.png"/>
          <p:cNvPicPr>
            <a:picLocks noChangeAspect="1"/>
          </p:cNvPicPr>
          <p:nvPr/>
        </p:nvPicPr>
        <p:blipFill rotWithShape="1">
          <a:blip r:embed="rId6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94890" y="1860550"/>
            <a:ext cx="747395" cy="414020"/>
          </a:xfrm>
          <a:prstGeom prst="rect"/>
          <a:noFill/>
        </p:spPr>
      </p:pic>
      <p:pic>
        <p:nvPicPr>
          <p:cNvPr id="1203" name="그림 12" descr="C:/Users/Admin1/AppData/Roaming/PolarisOffice/ETemp/10264_20622272/fImage48812616500.png"/>
          <p:cNvPicPr>
            <a:picLocks noChangeAspect="1"/>
          </p:cNvPicPr>
          <p:nvPr/>
        </p:nvPicPr>
        <p:blipFill rotWithShape="1"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3712210"/>
            <a:ext cx="4143375" cy="1654810"/>
          </a:xfrm>
          <a:prstGeom prst="roundRect"/>
          <a:solidFill>
            <a:srgbClr val="EDEDED"/>
          </a:solidFill>
        </p:spPr>
      </p:pic>
      <p:sp>
        <p:nvSpPr>
          <p:cNvPr id="1204" name="텍스트 상자 15"/>
          <p:cNvSpPr txBox="1">
            <a:spLocks/>
          </p:cNvSpPr>
          <p:nvPr/>
        </p:nvSpPr>
        <p:spPr>
          <a:xfrm rot="0">
            <a:off x="1212215" y="5499735"/>
            <a:ext cx="41636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Screen Video 오브젝트에 </a:t>
            </a:r>
            <a:r>
              <a:rPr lang="ko-KR" sz="1800">
                <a:latin typeface="맑은 고딕" charset="0"/>
                <a:ea typeface="맑은 고딕" charset="0"/>
              </a:rPr>
              <a:t>Audio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Source</a:t>
            </a:r>
            <a:r>
              <a:rPr lang="ko-KR" sz="1800">
                <a:latin typeface="맑은 고딕" charset="0"/>
                <a:ea typeface="맑은 고딕" charset="0"/>
              </a:rPr>
              <a:t>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16" descr="C:/Users/Admin1/AppData/Roaming/PolarisOffice/ETemp/10264_20622272/fImage214072639169.png"/>
          <p:cNvPicPr>
            <a:picLocks noChangeAspect="1"/>
          </p:cNvPicPr>
          <p:nvPr/>
        </p:nvPicPr>
        <p:blipFill rotWithShape="1"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8275"/>
            <a:ext cx="4135120" cy="2791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54965"/>
            <a:ext cx="30759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05930" y="3363595"/>
            <a:ext cx="41548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rch Button의 위치와 크기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7" name="그림 1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1485" y="1433830"/>
            <a:ext cx="4159250" cy="1850390"/>
          </a:xfrm>
          <a:prstGeom prst="roundRect"/>
          <a:solidFill>
            <a:srgbClr val="EDEDED"/>
          </a:solidFill>
        </p:spPr>
      </p:pic>
      <p:sp>
        <p:nvSpPr>
          <p:cNvPr id="1240" name="텍스트 상자 28"/>
          <p:cNvSpPr txBox="1">
            <a:spLocks/>
          </p:cNvSpPr>
          <p:nvPr/>
        </p:nvSpPr>
        <p:spPr>
          <a:xfrm rot="0">
            <a:off x="6807835" y="5617210"/>
            <a:ext cx="41649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소리는</a:t>
            </a:r>
            <a:r>
              <a:rPr lang="ko-KR" sz="1800">
                <a:latin typeface="맑은 고딕" charset="0"/>
                <a:ea typeface="맑은 고딕" charset="0"/>
              </a:rPr>
              <a:t> 어떤 파동이나 관찰자의 상대 속도에 따라 진동수</a:t>
            </a:r>
            <a:r>
              <a:rPr lang="ko-KR" sz="1800">
                <a:latin typeface="맑은 고딕" charset="0"/>
                <a:ea typeface="맑은 고딕" charset="0"/>
              </a:rPr>
              <a:t>가</a:t>
            </a:r>
            <a:r>
              <a:rPr lang="ko-KR" sz="1800">
                <a:latin typeface="맑은 고딕" charset="0"/>
                <a:ea typeface="맑은 고딕" charset="0"/>
              </a:rPr>
              <a:t> 바뀌게 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1" name="그림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835" y="4109085"/>
            <a:ext cx="4158615" cy="1390650"/>
          </a:xfrm>
          <a:prstGeom prst="roundRect"/>
          <a:solidFill>
            <a:srgbClr val="EDEDED"/>
          </a:solidFill>
        </p:spPr>
      </p:pic>
      <p:pic>
        <p:nvPicPr>
          <p:cNvPr id="1242" name="그림 6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33830"/>
            <a:ext cx="4121150" cy="1850390"/>
          </a:xfrm>
          <a:prstGeom prst="roundRect"/>
          <a:solidFill>
            <a:srgbClr val="EDEDED"/>
          </a:solidFill>
        </p:spPr>
      </p:pic>
      <p:sp>
        <p:nvSpPr>
          <p:cNvPr id="1243" name="텍스트 상자 70"/>
          <p:cNvSpPr txBox="1">
            <a:spLocks/>
          </p:cNvSpPr>
          <p:nvPr/>
        </p:nvSpPr>
        <p:spPr>
          <a:xfrm rot="0">
            <a:off x="1236980" y="3366770"/>
            <a:ext cx="41255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W</a:t>
            </a:r>
            <a:r>
              <a:rPr lang="ko-KR" sz="1800">
                <a:latin typeface="맑은 고딕" charset="0"/>
                <a:ea typeface="맑은 고딕" charset="0"/>
              </a:rPr>
              <a:t>orld Can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as 오브젝트의 위치</a:t>
            </a:r>
            <a:r>
              <a:rPr lang="ko-KR" sz="1800">
                <a:latin typeface="맑은 고딕" charset="0"/>
                <a:ea typeface="맑은 고딕" charset="0"/>
              </a:rPr>
              <a:t>와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초기화합니다.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4" name="텍스트 상자 76"/>
          <p:cNvSpPr txBox="1">
            <a:spLocks/>
          </p:cNvSpPr>
          <p:nvPr/>
        </p:nvSpPr>
        <p:spPr>
          <a:xfrm rot="0">
            <a:off x="1238250" y="533146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rch Button </a:t>
            </a:r>
            <a:r>
              <a:rPr sz="1800">
                <a:latin typeface="맑은 고딕" charset="0"/>
                <a:ea typeface="맑은 고딕" charset="0"/>
              </a:rPr>
              <a:t>오브젝트의 OnClick(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5" name="그림 77" descr="C:/Users/nwond/AppData/Roaming/PolarisOffice/ETemp/2808_23068720/fImage3017234696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01265" y="4139565"/>
            <a:ext cx="2874645" cy="1092200"/>
          </a:xfrm>
          <a:prstGeom prst="roundRect"/>
          <a:solidFill>
            <a:srgbClr val="EDEDED"/>
          </a:solidFill>
        </p:spPr>
      </p:pic>
      <p:pic>
        <p:nvPicPr>
          <p:cNvPr id="1246" name="그림 78" descr="C:/Users/nwond/AppData/Roaming/PolarisOffice/ETemp/2808_23068720/fImage88042354464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4137660"/>
            <a:ext cx="1155065" cy="10941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6910" y="354965"/>
            <a:ext cx="32137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32" name="그림 29" descr="C:/Users/nwond/AppData/Roaming/PolarisOffice/ETemp/2808_23068720/fImage4959192570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13330" y="4109085"/>
            <a:ext cx="2868295" cy="1043940"/>
          </a:xfrm>
          <a:prstGeom prst="roundRect"/>
          <a:solidFill>
            <a:srgbClr val="EDEDED"/>
          </a:solidFill>
        </p:spPr>
      </p:pic>
      <p:pic>
        <p:nvPicPr>
          <p:cNvPr id="1233" name="그림 30" descr="C:/Users/nwond/AppData/Roaming/PolarisOffice/ETemp/2808_23068720/fImage7982193814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4107180"/>
            <a:ext cx="1155700" cy="1045845"/>
          </a:xfrm>
          <a:prstGeom prst="roundRect"/>
          <a:solidFill>
            <a:srgbClr val="EDEDED"/>
          </a:solidFill>
        </p:spPr>
      </p:pic>
      <p:sp>
        <p:nvSpPr>
          <p:cNvPr id="1235" name="텍스트 상자 59"/>
          <p:cNvSpPr txBox="1">
            <a:spLocks/>
          </p:cNvSpPr>
          <p:nvPr/>
        </p:nvSpPr>
        <p:spPr>
          <a:xfrm rot="0">
            <a:off x="1231900" y="5288915"/>
            <a:ext cx="414972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Search Button의 On Click( ) 함수에 Audio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6" name="그림 60" descr="C:/Users/nwond/AppData/Roaming/PolarisOffice/ETemp/2808_23068720/fImage5314217328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33830"/>
            <a:ext cx="4140835" cy="1564640"/>
          </a:xfrm>
          <a:prstGeom prst="roundRect"/>
          <a:solidFill>
            <a:srgbClr val="EDEDED"/>
          </a:solidFill>
        </p:spPr>
      </p:pic>
      <p:sp>
        <p:nvSpPr>
          <p:cNvPr id="1237" name="텍스트 상자 61"/>
          <p:cNvSpPr txBox="1">
            <a:spLocks/>
          </p:cNvSpPr>
          <p:nvPr/>
        </p:nvSpPr>
        <p:spPr>
          <a:xfrm rot="0">
            <a:off x="1235075" y="3074035"/>
            <a:ext cx="414718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Audio Manager 오브젝트에 Audio Manager 스크립트를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38" name="도형 79"/>
          <p:cNvCxnSpPr/>
          <p:nvPr/>
        </p:nvCxnSpPr>
        <p:spPr>
          <a:xfrm rot="0" flipV="1">
            <a:off x="2190750" y="4718050"/>
            <a:ext cx="1198880" cy="3479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텍스트 상자 80"/>
          <p:cNvSpPr txBox="1">
            <a:spLocks/>
          </p:cNvSpPr>
          <p:nvPr/>
        </p:nvSpPr>
        <p:spPr>
          <a:xfrm rot="0">
            <a:off x="6826885" y="5257165"/>
            <a:ext cx="413448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UI에서 Button - TextMeshPro를 생성하고 </a:t>
            </a:r>
            <a:r>
              <a:rPr lang="ko-KR" sz="1800">
                <a:latin typeface="맑은 고딕" charset="0"/>
                <a:ea typeface="맑은 고딕" charset="0"/>
              </a:rPr>
              <a:t>Signal</a:t>
            </a:r>
            <a:r>
              <a:rPr sz="1800">
                <a:latin typeface="맑은 고딕" charset="0"/>
                <a:ea typeface="맑은 고딕" charset="0"/>
              </a:rPr>
              <a:t>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0" name="그림 81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0180"/>
            <a:ext cx="2721610" cy="3624580"/>
          </a:xfrm>
          <a:prstGeom prst="roundRect"/>
          <a:solidFill>
            <a:srgbClr val="EDEDED"/>
          </a:solidFill>
        </p:spPr>
      </p:pic>
      <p:pic>
        <p:nvPicPr>
          <p:cNvPr id="1241" name="그림 8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75495" y="2345055"/>
            <a:ext cx="1285240" cy="18014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6910" y="354965"/>
            <a:ext cx="32137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25550" y="5009515"/>
            <a:ext cx="41497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3D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utton</a:t>
            </a:r>
            <a:r>
              <a:rPr lang="ko-KR" sz="1800">
                <a:latin typeface="맑은 고딕" charset="0"/>
                <a:ea typeface="맑은 고딕" charset="0"/>
              </a:rPr>
              <a:t> 텍스처를 </a:t>
            </a:r>
            <a:r>
              <a:rPr sz="1800">
                <a:latin typeface="맑은 고딕" charset="0"/>
                <a:ea typeface="맑은 고딕" charset="0"/>
              </a:rPr>
              <a:t>Se</a:t>
            </a:r>
            <a:r>
              <a:rPr lang="ko-KR" sz="1800">
                <a:latin typeface="맑은 고딕" charset="0"/>
                <a:ea typeface="맑은 고딕" charset="0"/>
              </a:rPr>
              <a:t>arch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2" name="그림 1" descr="C:/Users/nwond/AppData/Roaming/PolarisOffice/ETemp/2808_23068720/fImage1481527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42720"/>
            <a:ext cx="4145915" cy="2200910"/>
          </a:xfrm>
          <a:prstGeom prst="roundRect"/>
          <a:solidFill>
            <a:srgbClr val="EDEDED"/>
          </a:solidFill>
        </p:spPr>
      </p:pic>
      <p:pic>
        <p:nvPicPr>
          <p:cNvPr id="1243" name="그림 4" descr="C:/Users/nwond/AppData/Roaming/PolarisOffice/ETemp/2808_23068720/fImage1498627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7455" y="3813810"/>
            <a:ext cx="4147185" cy="1067435"/>
          </a:xfrm>
          <a:prstGeom prst="roundRect"/>
          <a:solidFill>
            <a:srgbClr val="EDEDED"/>
          </a:solidFill>
        </p:spPr>
      </p:pic>
      <p:cxnSp>
        <p:nvCxnSpPr>
          <p:cNvPr id="1244" name="도형 7"/>
          <p:cNvCxnSpPr/>
          <p:nvPr/>
        </p:nvCxnSpPr>
        <p:spPr>
          <a:xfrm rot="0" flipV="1">
            <a:off x="2103755" y="1769110"/>
            <a:ext cx="3173095" cy="24333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5" name="텍스트 상자 8"/>
          <p:cNvSpPr txBox="1">
            <a:spLocks/>
          </p:cNvSpPr>
          <p:nvPr/>
        </p:nvSpPr>
        <p:spPr>
          <a:xfrm rot="0">
            <a:off x="6820535" y="2692400"/>
            <a:ext cx="41402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ignal </a:t>
            </a:r>
            <a:r>
              <a:rPr lang="ko-KR" sz="1800">
                <a:latin typeface="맑은 고딕" charset="0"/>
                <a:ea typeface="맑은 고딕" charset="0"/>
              </a:rPr>
              <a:t>Button </a:t>
            </a:r>
            <a:r>
              <a:rPr sz="1800">
                <a:latin typeface="맑은 고딕" charset="0"/>
                <a:ea typeface="맑은 고딕" charset="0"/>
              </a:rPr>
              <a:t>오브젝트의 OnClick(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6" name="그림 9" descr="C:/Users/nwond/AppData/Roaming/PolarisOffice/ETemp/2808_23068720/fImage301723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61020" y="1477010"/>
            <a:ext cx="2805430" cy="1111885"/>
          </a:xfrm>
          <a:prstGeom prst="roundRect"/>
          <a:solidFill>
            <a:srgbClr val="EDEDED"/>
          </a:solidFill>
        </p:spPr>
      </p:pic>
      <p:pic>
        <p:nvPicPr>
          <p:cNvPr id="1247" name="그림 10" descr="C:/Users/nwond/AppData/Roaming/PolarisOffice/ETemp/2808_23068720/fImage8090240996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82725"/>
            <a:ext cx="1198245" cy="1106805"/>
          </a:xfrm>
          <a:prstGeom prst="roundRect"/>
          <a:solidFill>
            <a:srgbClr val="EDEDED"/>
          </a:solidFill>
        </p:spPr>
      </p:pic>
      <p:sp>
        <p:nvSpPr>
          <p:cNvPr id="1249" name="텍스트 상자 12"/>
          <p:cNvSpPr txBox="1">
            <a:spLocks/>
          </p:cNvSpPr>
          <p:nvPr/>
        </p:nvSpPr>
        <p:spPr>
          <a:xfrm rot="0">
            <a:off x="6814185" y="5288915"/>
            <a:ext cx="41522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S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gnal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크기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0" name="그림 14" descr="C:/Users/nwond/AppData/Roaming/PolarisOffice/ETemp/2808_23068720/fImage19031283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8630" y="3452495"/>
            <a:ext cx="4147820" cy="16935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6910" y="354965"/>
            <a:ext cx="32137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25550" y="5009515"/>
            <a:ext cx="41497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3D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utton</a:t>
            </a:r>
            <a:r>
              <a:rPr lang="ko-KR" sz="1800">
                <a:latin typeface="맑은 고딕" charset="0"/>
                <a:ea typeface="맑은 고딕" charset="0"/>
              </a:rPr>
              <a:t> 텍스처를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gnal</a:t>
            </a:r>
            <a:r>
              <a:rPr lang="ko-KR" sz="1800">
                <a:latin typeface="맑은 고딕" charset="0"/>
                <a:ea typeface="맑은 고딕" charset="0"/>
              </a:rPr>
              <a:t>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2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42720"/>
            <a:ext cx="4145915" cy="2200910"/>
          </a:xfrm>
          <a:prstGeom prst="roundRect"/>
          <a:solidFill>
            <a:srgbClr val="EDEDED"/>
          </a:solidFill>
        </p:spPr>
      </p:pic>
      <p:pic>
        <p:nvPicPr>
          <p:cNvPr id="1243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7455" y="3813810"/>
            <a:ext cx="4147185" cy="1067435"/>
          </a:xfrm>
          <a:prstGeom prst="roundRect"/>
          <a:solidFill>
            <a:srgbClr val="EDEDED"/>
          </a:solidFill>
        </p:spPr>
      </p:pic>
      <p:cxnSp>
        <p:nvCxnSpPr>
          <p:cNvPr id="1244" name="Rect 0"/>
          <p:cNvCxnSpPr/>
          <p:nvPr/>
        </p:nvCxnSpPr>
        <p:spPr>
          <a:xfrm rot="0" flipV="1">
            <a:off x="2141220" y="1769110"/>
            <a:ext cx="3135630" cy="24333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5" name="Rect 0"/>
          <p:cNvSpPr txBox="1">
            <a:spLocks/>
          </p:cNvSpPr>
          <p:nvPr/>
        </p:nvSpPr>
        <p:spPr>
          <a:xfrm rot="0">
            <a:off x="6820535" y="2692400"/>
            <a:ext cx="41402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ignal </a:t>
            </a:r>
            <a:r>
              <a:rPr lang="ko-KR" sz="1800">
                <a:latin typeface="맑은 고딕" charset="0"/>
                <a:ea typeface="맑은 고딕" charset="0"/>
              </a:rPr>
              <a:t>Button </a:t>
            </a:r>
            <a:r>
              <a:rPr sz="1800">
                <a:latin typeface="맑은 고딕" charset="0"/>
                <a:ea typeface="맑은 고딕" charset="0"/>
              </a:rPr>
              <a:t>오브젝트의 OnClick(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6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61020" y="1477010"/>
            <a:ext cx="2805430" cy="1111885"/>
          </a:xfrm>
          <a:prstGeom prst="roundRect"/>
          <a:solidFill>
            <a:srgbClr val="EDEDED"/>
          </a:solidFill>
        </p:spPr>
      </p:pic>
      <p:pic>
        <p:nvPicPr>
          <p:cNvPr id="1247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82725"/>
            <a:ext cx="1198245" cy="1106805"/>
          </a:xfrm>
          <a:prstGeom prst="roundRect"/>
          <a:solidFill>
            <a:srgbClr val="EDEDED"/>
          </a:solidFill>
        </p:spPr>
      </p:pic>
      <p:sp>
        <p:nvSpPr>
          <p:cNvPr id="1250" name="텍스트 상자 25"/>
          <p:cNvSpPr txBox="1">
            <a:spLocks/>
          </p:cNvSpPr>
          <p:nvPr/>
        </p:nvSpPr>
        <p:spPr>
          <a:xfrm rot="0">
            <a:off x="6826885" y="5288915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rone 스크립트</a:t>
            </a:r>
            <a:r>
              <a:rPr lang="ko-KR" sz="1800">
                <a:latin typeface="맑은 고딕" charset="0"/>
                <a:ea typeface="맑은 고딕" charset="0"/>
              </a:rPr>
              <a:t>에서 </a:t>
            </a:r>
            <a:r>
              <a:rPr lang="ko-KR" sz="1800">
                <a:latin typeface="맑은 고딕" charset="0"/>
                <a:ea typeface="맑은 고딕" charset="0"/>
              </a:rPr>
              <a:t>float 변수와 Vector3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1" name="그림 4" descr="C:/Users/nwond/AppData/Roaming/PolarisOffice/ETemp/11968_18244168/fImage23477235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493135"/>
            <a:ext cx="4140200" cy="16833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6910" y="354965"/>
            <a:ext cx="32137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19200" y="5288915"/>
            <a:ext cx="41370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Update(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함수에서 </a:t>
            </a:r>
            <a:r>
              <a:rPr lang="ko-KR" sz="1800">
                <a:latin typeface="맑은 고딕" charset="0"/>
                <a:ea typeface="맑은 고딕" charset="0"/>
              </a:rPr>
              <a:t>방향과 속도를 </a:t>
            </a:r>
            <a:r>
              <a:rPr lang="ko-KR" sz="1800">
                <a:latin typeface="맑은 고딕" charset="0"/>
                <a:ea typeface="맑은 고딕" charset="0"/>
              </a:rPr>
              <a:t>계산하여 프레임마다 </a:t>
            </a:r>
            <a:r>
              <a:rPr lang="ko-KR" sz="1800">
                <a:latin typeface="맑은 고딕" charset="0"/>
                <a:ea typeface="맑은 고딕" charset="0"/>
              </a:rPr>
              <a:t>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5" name="Rect 0"/>
          <p:cNvSpPr txBox="1">
            <a:spLocks/>
          </p:cNvSpPr>
          <p:nvPr/>
        </p:nvSpPr>
        <p:spPr>
          <a:xfrm rot="0">
            <a:off x="6820535" y="2793365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ewPo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ition</a:t>
            </a:r>
            <a:r>
              <a:rPr lang="ko-KR" sz="1800">
                <a:latin typeface="맑은 고딕" charset="0"/>
                <a:ea typeface="맑은 고딕" charset="0"/>
              </a:rPr>
              <a:t>(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하위 오브젝트의 C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vas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 </a:t>
            </a:r>
            <a:r>
              <a:rPr lang="ko-KR" sz="1800">
                <a:latin typeface="맑은 고딕" charset="0"/>
                <a:ea typeface="맑은 고딕" charset="0"/>
              </a:rPr>
              <a:t>검색하고</a:t>
            </a:r>
            <a:r>
              <a:rPr lang="ko-KR" sz="1800">
                <a:latin typeface="맑은 고딕" charset="0"/>
                <a:ea typeface="맑은 고딕" charset="0"/>
              </a:rPr>
              <a:t> 비활성화합니다.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9" name="Rect 0"/>
          <p:cNvSpPr txBox="1">
            <a:spLocks/>
          </p:cNvSpPr>
          <p:nvPr/>
        </p:nvSpPr>
        <p:spPr>
          <a:xfrm rot="0">
            <a:off x="6820535" y="5568315"/>
            <a:ext cx="41275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</a:t>
            </a:r>
            <a:r>
              <a:rPr lang="ko-KR" sz="1800">
                <a:latin typeface="맑은 고딕" charset="0"/>
                <a:ea typeface="맑은 고딕" charset="0"/>
              </a:rPr>
              <a:t>anvas </a:t>
            </a:r>
            <a:r>
              <a:rPr lang="ko-KR" sz="1800">
                <a:latin typeface="맑은 고딕" charset="0"/>
                <a:ea typeface="맑은 고딕" charset="0"/>
              </a:rPr>
              <a:t>오브젝트를 </a:t>
            </a:r>
            <a:r>
              <a:rPr lang="ko-KR" sz="1800">
                <a:latin typeface="맑은 고딕" charset="0"/>
                <a:ea typeface="맑은 고딕" charset="0"/>
              </a:rPr>
              <a:t>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53" name="텍스트 상자 29"/>
          <p:cNvSpPr txBox="1">
            <a:spLocks/>
          </p:cNvSpPr>
          <p:nvPr/>
        </p:nvSpPr>
        <p:spPr>
          <a:xfrm rot="0">
            <a:off x="1225550" y="299339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S</a:t>
            </a:r>
            <a:r>
              <a:rPr lang="ko-KR" sz="1800">
                <a:latin typeface="맑은 고딕" charset="0"/>
                <a:ea typeface="맑은 고딕" charset="0"/>
              </a:rPr>
              <a:t>tart</a:t>
            </a:r>
            <a:r>
              <a:rPr lang="ko-KR" sz="1800">
                <a:latin typeface="맑은 고딕" charset="0"/>
                <a:ea typeface="맑은 고딕" charset="0"/>
              </a:rPr>
              <a:t>(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함수에서 </a:t>
            </a:r>
            <a:r>
              <a:rPr lang="ko-KR" sz="1800">
                <a:latin typeface="맑은 고딕" charset="0"/>
                <a:ea typeface="맑은 고딕" charset="0"/>
              </a:rPr>
              <a:t>direction 변수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값을 설정하고 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vo</a:t>
            </a:r>
            <a:r>
              <a:rPr lang="ko-KR" sz="1800">
                <a:latin typeface="맑은 고딕" charset="0"/>
                <a:ea typeface="맑은 고딕" charset="0"/>
              </a:rPr>
              <a:t>keRe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eating(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4" name="그림 7" descr="C:/Users/nwond/AppData/Roaming/PolarisOffice/ETemp/11968_18244168/fImage39120320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440180"/>
            <a:ext cx="4140200" cy="1428115"/>
          </a:xfrm>
          <a:prstGeom prst="roundRect"/>
          <a:solidFill>
            <a:srgbClr val="EDEDED"/>
          </a:solidFill>
        </p:spPr>
      </p:pic>
      <p:pic>
        <p:nvPicPr>
          <p:cNvPr id="1255" name="그림 13" descr="C:/Users/nwond/AppData/Roaming/PolarisOffice/ETemp/11968_18244168/fImage38517322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6025" y="4052570"/>
            <a:ext cx="4140200" cy="1136650"/>
          </a:xfrm>
          <a:prstGeom prst="roundRect"/>
          <a:solidFill>
            <a:srgbClr val="EDEDED"/>
          </a:solidFill>
        </p:spPr>
      </p:pic>
      <p:pic>
        <p:nvPicPr>
          <p:cNvPr id="1256" name="그림 16" descr="C:/Users/nwond/AppData/Roaming/PolarisOffice/ETemp/11968_18244168/fImage48756323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40180"/>
            <a:ext cx="4133850" cy="1247775"/>
          </a:xfrm>
          <a:prstGeom prst="roundRect"/>
          <a:solidFill>
            <a:srgbClr val="EDEDED"/>
          </a:solidFill>
        </p:spPr>
      </p:pic>
      <p:pic>
        <p:nvPicPr>
          <p:cNvPr id="1257" name="그림 19" descr="C:/Users/nwond/AppData/Roaming/PolarisOffice/ETemp/11968_18244168/fImage16757324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075" y="3834765"/>
            <a:ext cx="4131310" cy="16211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486910" y="354965"/>
            <a:ext cx="32150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19200" y="5288915"/>
            <a:ext cx="41509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rone 오브젝트에 있는 Audio Source의 L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op와 Sp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tial Blend를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9" name="Rect 0"/>
          <p:cNvSpPr txBox="1">
            <a:spLocks/>
          </p:cNvSpPr>
          <p:nvPr/>
        </p:nvSpPr>
        <p:spPr>
          <a:xfrm rot="0">
            <a:off x="6819900" y="5288915"/>
            <a:ext cx="41217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der Textu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 폴더에 Render Texture를 생성하고 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ideo Text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re라는 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1" name="그림 1" descr="C:/Users/nwond/AppData/Roaming/PolarisOffice/ETemp/4468_14212112/fImage28319331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6025" y="1433830"/>
            <a:ext cx="4159250" cy="3637280"/>
          </a:xfrm>
          <a:prstGeom prst="roundRect"/>
          <a:solidFill>
            <a:srgbClr val="EDEDED"/>
          </a:solidFill>
        </p:spPr>
      </p:pic>
      <p:pic>
        <p:nvPicPr>
          <p:cNvPr id="1252" name="그림 4" descr="C:/Users/nwond/AppData/Roaming/PolarisOffice/ETemp/4468_14212112/fImage42164332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0180"/>
            <a:ext cx="4121150" cy="36372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6910" y="354965"/>
            <a:ext cx="32150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35075" y="5288915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Raw Image를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ew Video라는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9" name="Rect 0"/>
          <p:cNvSpPr txBox="1">
            <a:spLocks/>
          </p:cNvSpPr>
          <p:nvPr/>
        </p:nvSpPr>
        <p:spPr>
          <a:xfrm rot="0">
            <a:off x="6813550" y="5288915"/>
            <a:ext cx="4140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Sea</a:t>
            </a:r>
            <a:r>
              <a:rPr lang="ko-KR" sz="1800">
                <a:latin typeface="맑은 고딕" charset="0"/>
                <a:ea typeface="맑은 고딕" charset="0"/>
              </a:rPr>
              <a:t>rch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utton 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 오브젝</a:t>
            </a:r>
            <a:r>
              <a:rPr lang="ko-KR" sz="1800">
                <a:latin typeface="맑은 고딕" charset="0"/>
                <a:ea typeface="맑은 고딕" charset="0"/>
              </a:rPr>
              <a:t>트</a:t>
            </a:r>
            <a:r>
              <a:rPr lang="ko-KR" sz="1800">
                <a:latin typeface="맑은 고딕" charset="0"/>
                <a:ea typeface="맑은 고딕" charset="0"/>
              </a:rPr>
              <a:t> Text </a:t>
            </a:r>
            <a:r>
              <a:rPr lang="ko-KR" sz="1800">
                <a:latin typeface="맑은 고딕" charset="0"/>
                <a:ea typeface="맑은 고딕" charset="0"/>
              </a:rPr>
              <a:t>(TM</a:t>
            </a:r>
            <a:r>
              <a:rPr lang="ko-KR" sz="1800">
                <a:latin typeface="맑은 고딕" charset="0"/>
                <a:ea typeface="맑은 고딕" charset="0"/>
              </a:rPr>
              <a:t>P)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Font S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yle</a:t>
            </a:r>
            <a:r>
              <a:rPr lang="ko-KR" sz="1800">
                <a:latin typeface="맑은 고딕" charset="0"/>
                <a:ea typeface="맑은 고딕" charset="0"/>
              </a:rPr>
              <a:t>과 </a:t>
            </a:r>
            <a:r>
              <a:rPr lang="ko-KR" sz="1800">
                <a:latin typeface="맑은 고딕" charset="0"/>
                <a:ea typeface="맑은 고딕" charset="0"/>
              </a:rPr>
              <a:t>Font Size를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3" name="그림 7" descr="C:/Users/nwond/AppData/Roaming/PolarisOffice/ETemp/4468_14212112/fImage43015341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52245"/>
            <a:ext cx="4133850" cy="3656330"/>
          </a:xfrm>
          <a:prstGeom prst="roundRect"/>
          <a:solidFill>
            <a:srgbClr val="EDEDED"/>
          </a:solidFill>
        </p:spPr>
      </p:pic>
      <p:pic>
        <p:nvPicPr>
          <p:cNvPr id="1254" name="그림 10" descr="C:/Users/nwond/AppData/Roaming/PolarisOffice/ETemp/4468_14212112/fImage19158342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40180"/>
            <a:ext cx="2689225" cy="3674745"/>
          </a:xfrm>
          <a:prstGeom prst="roundRect"/>
          <a:solidFill>
            <a:srgbClr val="EDEDED"/>
          </a:solidFill>
        </p:spPr>
      </p:pic>
      <p:pic>
        <p:nvPicPr>
          <p:cNvPr id="1255" name="그림 11" descr="C:/Users/nwond/AppData/Roaming/PolarisOffice/ETemp/4468_14212112/fImage10332343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0985" y="2322830"/>
            <a:ext cx="1303655" cy="19170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6910" y="354965"/>
            <a:ext cx="32150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35075" y="5288915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Si</a:t>
            </a:r>
            <a:r>
              <a:rPr lang="ko-KR" sz="1800">
                <a:latin typeface="맑은 고딕" charset="0"/>
                <a:ea typeface="맑은 고딕" charset="0"/>
              </a:rPr>
              <a:t>gnal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utton 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 오브젝</a:t>
            </a:r>
            <a:r>
              <a:rPr lang="ko-KR" sz="1800">
                <a:latin typeface="맑은 고딕" charset="0"/>
                <a:ea typeface="맑은 고딕" charset="0"/>
              </a:rPr>
              <a:t>트</a:t>
            </a:r>
            <a:r>
              <a:rPr lang="ko-KR" sz="1800">
                <a:latin typeface="맑은 고딕" charset="0"/>
                <a:ea typeface="맑은 고딕" charset="0"/>
              </a:rPr>
              <a:t> Text </a:t>
            </a:r>
            <a:r>
              <a:rPr lang="ko-KR" sz="1800">
                <a:latin typeface="맑은 고딕" charset="0"/>
                <a:ea typeface="맑은 고딕" charset="0"/>
              </a:rPr>
              <a:t>(TM</a:t>
            </a:r>
            <a:r>
              <a:rPr lang="ko-KR" sz="1800">
                <a:latin typeface="맑은 고딕" charset="0"/>
                <a:ea typeface="맑은 고딕" charset="0"/>
              </a:rPr>
              <a:t>P)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Font S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yle</a:t>
            </a:r>
            <a:r>
              <a:rPr lang="ko-KR" sz="1800">
                <a:latin typeface="맑은 고딕" charset="0"/>
                <a:ea typeface="맑은 고딕" charset="0"/>
              </a:rPr>
              <a:t>과 </a:t>
            </a:r>
            <a:r>
              <a:rPr lang="ko-KR" sz="1800">
                <a:latin typeface="맑은 고딕" charset="0"/>
                <a:ea typeface="맑은 고딕" charset="0"/>
              </a:rPr>
              <a:t>Font Size를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9" name="Rect 0"/>
          <p:cNvSpPr txBox="1">
            <a:spLocks/>
          </p:cNvSpPr>
          <p:nvPr/>
        </p:nvSpPr>
        <p:spPr>
          <a:xfrm rot="0">
            <a:off x="6813550" y="5009515"/>
            <a:ext cx="41408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</a:t>
            </a:r>
            <a:r>
              <a:rPr lang="ko-KR" sz="1800">
                <a:latin typeface="맑은 고딕" charset="0"/>
                <a:ea typeface="맑은 고딕" charset="0"/>
              </a:rPr>
              <a:t>roject 폴더 아래에 있는 Ren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er Tex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 폴더에 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ideo Tex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ure를 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ews </a:t>
            </a:r>
            <a:r>
              <a:rPr lang="ko-KR" sz="1800">
                <a:latin typeface="맑은 고딕" charset="0"/>
                <a:ea typeface="맑은 고딕" charset="0"/>
              </a:rPr>
              <a:t>Vi</a:t>
            </a:r>
            <a:r>
              <a:rPr lang="ko-KR" sz="1800">
                <a:latin typeface="맑은 고딕" charset="0"/>
                <a:ea typeface="맑은 고딕" charset="0"/>
              </a:rPr>
              <a:t>deo 오브젝트의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exture에 넣어</a:t>
            </a:r>
            <a:r>
              <a:rPr lang="ko-KR" sz="1800">
                <a:latin typeface="맑은 고딕" charset="0"/>
                <a:ea typeface="맑은 고딕" charset="0"/>
              </a:rPr>
              <a:t>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4" name="그림 17" descr="C:/Users/nwond/AppData/Roaming/PolarisOffice/ETemp/4468_14212112/fImage43029354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52245"/>
            <a:ext cx="4140200" cy="3662680"/>
          </a:xfrm>
          <a:prstGeom prst="roundRect"/>
          <a:solidFill>
            <a:srgbClr val="EDEDED"/>
          </a:solidFill>
        </p:spPr>
      </p:pic>
      <p:pic>
        <p:nvPicPr>
          <p:cNvPr id="1255" name="그림 27" descr="C:/Users/nwond/AppData/Roaming/PolarisOffice/ETemp/4468_14212112/fImage15452360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447800"/>
            <a:ext cx="4138930" cy="2276475"/>
          </a:xfrm>
          <a:prstGeom prst="roundRect"/>
          <a:solidFill>
            <a:srgbClr val="EDEDED"/>
          </a:solidFill>
        </p:spPr>
      </p:pic>
      <p:pic>
        <p:nvPicPr>
          <p:cNvPr id="1256" name="그림 30" descr="C:/Users/nwond/AppData/Roaming/PolarisOffice/ETemp/4468_14212112/fImage13056361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835" y="3885565"/>
            <a:ext cx="4152900" cy="993140"/>
          </a:xfrm>
          <a:prstGeom prst="roundRect"/>
          <a:solidFill>
            <a:srgbClr val="EDEDED"/>
          </a:solidFill>
        </p:spPr>
      </p:pic>
      <p:cxnSp>
        <p:nvCxnSpPr>
          <p:cNvPr id="1257" name="도형 33"/>
          <p:cNvCxnSpPr/>
          <p:nvPr/>
        </p:nvCxnSpPr>
        <p:spPr>
          <a:xfrm rot="0" flipV="1">
            <a:off x="8347075" y="1824990"/>
            <a:ext cx="2520315" cy="23837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6910" y="354965"/>
            <a:ext cx="32150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19200" y="5288915"/>
            <a:ext cx="41560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ews V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deo 오브젝트의 위치와 크기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5" name="Rect 0"/>
          <p:cNvSpPr txBox="1">
            <a:spLocks/>
          </p:cNvSpPr>
          <p:nvPr/>
        </p:nvSpPr>
        <p:spPr>
          <a:xfrm rot="0">
            <a:off x="6814185" y="2701925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AudioManager 스크립트에서 AudioSouce 변수를 선언하고 AudioClip을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9" name="Rect 0"/>
          <p:cNvSpPr txBox="1">
            <a:spLocks/>
          </p:cNvSpPr>
          <p:nvPr/>
        </p:nvSpPr>
        <p:spPr>
          <a:xfrm rot="0">
            <a:off x="6814185" y="5288915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ar</a:t>
            </a:r>
            <a:r>
              <a:rPr lang="ko-KR" sz="1800">
                <a:latin typeface="맑은 고딕" charset="0"/>
                <a:ea typeface="맑은 고딕" charset="0"/>
              </a:rPr>
              <a:t>ch(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선</a:t>
            </a:r>
            <a:r>
              <a:rPr lang="ko-KR" sz="1800">
                <a:latin typeface="맑은 고딕" charset="0"/>
                <a:ea typeface="맑은 고딕" charset="0"/>
              </a:rPr>
              <a:t>언한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rone 오브젝트를 검</a:t>
            </a:r>
            <a:r>
              <a:rPr lang="ko-KR" sz="1800">
                <a:latin typeface="맑은 고딕" charset="0"/>
                <a:ea typeface="맑은 고딕" charset="0"/>
              </a:rPr>
              <a:t>색하고</a:t>
            </a:r>
            <a:r>
              <a:rPr lang="ko-KR" sz="1800">
                <a:latin typeface="맑은 고딕" charset="0"/>
                <a:ea typeface="맑은 고딕" charset="0"/>
              </a:rPr>
              <a:t> 그 위치에 소리를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0" name="Picture " descr="C:/Users/nwond/AppData/Roaming/PolarisOffice/ETemp/4468_14212112/fImage53402308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0180"/>
            <a:ext cx="4135120" cy="1160780"/>
          </a:xfrm>
          <a:prstGeom prst="roundRect"/>
          <a:solidFill>
            <a:srgbClr val="EDEDED"/>
          </a:solidFill>
        </p:spPr>
      </p:pic>
      <p:pic>
        <p:nvPicPr>
          <p:cNvPr id="1251" name="Picture " descr="C:/Users/nwond/AppData/Roaming/PolarisOffice/ETemp/4468_14212112/fImage4959192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88565" y="1440180"/>
            <a:ext cx="2887980" cy="1057910"/>
          </a:xfrm>
          <a:prstGeom prst="roundRect"/>
          <a:solidFill>
            <a:srgbClr val="EDEDED"/>
          </a:solidFill>
        </p:spPr>
      </p:pic>
      <p:pic>
        <p:nvPicPr>
          <p:cNvPr id="1252" name="Picture " descr="C:/Users/nwond/AppData/Roaming/PolarisOffice/ETemp/4468_14212112/fImage7982193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46530"/>
            <a:ext cx="1156335" cy="1051560"/>
          </a:xfrm>
          <a:prstGeom prst="roundRect"/>
          <a:solidFill>
            <a:srgbClr val="EDEDED"/>
          </a:solidFill>
        </p:spPr>
      </p:pic>
      <p:sp>
        <p:nvSpPr>
          <p:cNvPr id="1253" name="Rect 0"/>
          <p:cNvSpPr txBox="1">
            <a:spLocks/>
          </p:cNvSpPr>
          <p:nvPr/>
        </p:nvSpPr>
        <p:spPr>
          <a:xfrm rot="0">
            <a:off x="1225550" y="2595245"/>
            <a:ext cx="41509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Signal Button의 On Click( ) 함수에 Audio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54" name="Rect 0"/>
          <p:cNvCxnSpPr/>
          <p:nvPr/>
        </p:nvCxnSpPr>
        <p:spPr>
          <a:xfrm rot="0" flipV="1">
            <a:off x="2178050" y="2055495"/>
            <a:ext cx="1200150" cy="3492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5" name="그림 24" descr="C:/Users/nwond/AppData/Roaming/PolarisOffice/ETemp/4468_14212112/fImage19318359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3603625"/>
            <a:ext cx="4140200" cy="1579245"/>
          </a:xfrm>
          <a:prstGeom prst="roundRect"/>
          <a:solidFill>
            <a:srgbClr val="EDEDED"/>
          </a:solidFill>
        </p:spPr>
      </p:pic>
      <p:pic>
        <p:nvPicPr>
          <p:cNvPr id="1256" name="그림 60" descr="C:/Users/nwond/AppData/Roaming/PolarisOffice/ETemp/4468_14212112/fImage96433387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3742690"/>
            <a:ext cx="4140200" cy="14465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6910" y="354965"/>
            <a:ext cx="32150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41425" y="2818765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S</a:t>
            </a:r>
            <a:r>
              <a:rPr lang="ko-KR" sz="1800">
                <a:latin typeface="맑은 고딕" charset="0"/>
                <a:ea typeface="맑은 고딕" charset="0"/>
              </a:rPr>
              <a:t>ignal</a:t>
            </a:r>
            <a:r>
              <a:rPr lang="ko-KR" sz="1800">
                <a:latin typeface="맑은 고딕" charset="0"/>
                <a:ea typeface="맑은 고딕" charset="0"/>
              </a:rPr>
              <a:t>(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하고 특정한 사운드를 </a:t>
            </a:r>
            <a:r>
              <a:rPr lang="ko-KR" sz="1800">
                <a:latin typeface="맑은 고딕" charset="0"/>
                <a:ea typeface="맑은 고딕" charset="0"/>
              </a:rPr>
              <a:t>호출하도록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5" name="Rect 0"/>
          <p:cNvSpPr txBox="1">
            <a:spLocks/>
          </p:cNvSpPr>
          <p:nvPr/>
        </p:nvSpPr>
        <p:spPr>
          <a:xfrm rot="0">
            <a:off x="6820535" y="2806065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</a:t>
            </a:r>
            <a:r>
              <a:rPr lang="ko-KR" sz="1800">
                <a:latin typeface="맑은 고딕" charset="0"/>
                <a:ea typeface="맑은 고딕" charset="0"/>
              </a:rPr>
              <a:t>nal Button 오브젝트의 On C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ick 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함수로 Si</a:t>
            </a:r>
            <a:r>
              <a:rPr lang="ko-KR" sz="1800">
                <a:latin typeface="맑은 고딕" charset="0"/>
                <a:ea typeface="맑은 고딕" charset="0"/>
              </a:rPr>
              <a:t>gnal</a:t>
            </a:r>
            <a:r>
              <a:rPr lang="ko-KR" sz="1800">
                <a:latin typeface="맑은 고딕" charset="0"/>
                <a:ea typeface="맑은 고딕" charset="0"/>
              </a:rPr>
              <a:t>(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8" name="그림 41" descr="C:/Users/nwond/AppData/Roaming/PolarisOffice/ETemp/4468_14212112/fImage25908380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27480"/>
            <a:ext cx="4145915" cy="1242060"/>
          </a:xfrm>
          <a:prstGeom prst="roundRect"/>
          <a:solidFill>
            <a:srgbClr val="EDEDED"/>
          </a:solidFill>
        </p:spPr>
      </p:pic>
      <p:pic>
        <p:nvPicPr>
          <p:cNvPr id="1259" name="그림 63" descr="C:/Users/nwond/AppData/Roaming/PolarisOffice/ETemp/4468_14212112/fImage7982193814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3887470"/>
            <a:ext cx="1160780" cy="1283970"/>
          </a:xfrm>
          <a:prstGeom prst="roundRect"/>
          <a:solidFill>
            <a:srgbClr val="EDEDED"/>
          </a:solidFill>
        </p:spPr>
      </p:pic>
      <p:pic>
        <p:nvPicPr>
          <p:cNvPr id="1260" name="그림 64" descr="C:/Users/nwond/AppData/Roaming/PolarisOffice/ETemp/4468_14212112/fImage15602389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92440" y="3887470"/>
            <a:ext cx="2855595" cy="1283970"/>
          </a:xfrm>
          <a:prstGeom prst="roundRect"/>
          <a:solidFill>
            <a:srgbClr val="EDEDED"/>
          </a:solidFill>
        </p:spPr>
      </p:pic>
      <p:cxnSp>
        <p:nvCxnSpPr>
          <p:cNvPr id="1261" name="도형 67"/>
          <p:cNvCxnSpPr/>
          <p:nvPr/>
        </p:nvCxnSpPr>
        <p:spPr>
          <a:xfrm rot="0" flipV="1">
            <a:off x="7776210" y="5033645"/>
            <a:ext cx="3103880" cy="374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2" name="텍스트 상자 68"/>
          <p:cNvSpPr txBox="1">
            <a:spLocks/>
          </p:cNvSpPr>
          <p:nvPr/>
        </p:nvSpPr>
        <p:spPr>
          <a:xfrm rot="0">
            <a:off x="1245235" y="5293360"/>
            <a:ext cx="41363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rch Button 오브젝트의 On C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ick 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함수로 S</a:t>
            </a:r>
            <a:r>
              <a:rPr lang="ko-KR" sz="1800">
                <a:latin typeface="맑은 고딕" charset="0"/>
                <a:ea typeface="맑은 고딕" charset="0"/>
              </a:rPr>
              <a:t>earch</a:t>
            </a:r>
            <a:r>
              <a:rPr lang="ko-KR" sz="1800">
                <a:latin typeface="맑은 고딕" charset="0"/>
                <a:ea typeface="맑은 고딕" charset="0"/>
              </a:rPr>
              <a:t>(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63" name="텍스트 상자 69"/>
          <p:cNvSpPr txBox="1">
            <a:spLocks/>
          </p:cNvSpPr>
          <p:nvPr/>
        </p:nvSpPr>
        <p:spPr>
          <a:xfrm rot="0">
            <a:off x="6820535" y="5295265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Audio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에서 </a:t>
            </a:r>
            <a:r>
              <a:rPr lang="ko-KR" sz="1800">
                <a:latin typeface="맑은 고딕" charset="0"/>
                <a:ea typeface="맑은 고딕" charset="0"/>
              </a:rPr>
              <a:t>Audio Clip의 크기를 설정하고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udi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 Sou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ce 변수에 Audio Manager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64" name="그림 70" descr="C:/Users/nwond/AppData/Roaming/PolarisOffice/ETemp/4468_14212112/fImage6799393328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965" y="3903345"/>
            <a:ext cx="4143375" cy="1261110"/>
          </a:xfrm>
          <a:prstGeom prst="roundRect"/>
          <a:solidFill>
            <a:srgbClr val="EDEDED"/>
          </a:solidFill>
        </p:spPr>
      </p:pic>
      <p:pic>
        <p:nvPicPr>
          <p:cNvPr id="1265" name="그림 73" descr="C:/Users/nwond/AppData/Roaming/PolarisOffice/ETemp/4468_14212112/fImage66753946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22400"/>
            <a:ext cx="4141470" cy="12592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>
            <a:off x="4676140" y="346710"/>
            <a:ext cx="28187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" name="텍스트 상자 3"/>
          <p:cNvSpPr txBox="1">
            <a:spLocks/>
          </p:cNvSpPr>
          <p:nvPr/>
        </p:nvSpPr>
        <p:spPr>
          <a:xfrm>
            <a:off x="1222375" y="5501640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그다</a:t>
            </a:r>
            <a:r>
              <a:rPr lang="ko-KR" sz="1800">
                <a:latin typeface="맑은 고딕" charset="0"/>
                <a:ea typeface="맑은 고딕" charset="0"/>
              </a:rPr>
              <a:t>음 C# Script를 생성하고 Drone이라는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4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38275"/>
            <a:ext cx="2834640" cy="3782695"/>
          </a:xfrm>
          <a:prstGeom prst="roundRect"/>
          <a:solidFill>
            <a:srgbClr val="EDEDED"/>
          </a:solidFill>
        </p:spPr>
      </p:pic>
      <p:pic>
        <p:nvPicPr>
          <p:cNvPr id="10" name="그림 5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58640" y="2756535"/>
            <a:ext cx="1000760" cy="1155065"/>
          </a:xfrm>
          <a:prstGeom prst="roundRect"/>
          <a:solidFill>
            <a:srgbClr val="EDEDED"/>
          </a:solidFill>
        </p:spPr>
      </p:pic>
      <p:pic>
        <p:nvPicPr>
          <p:cNvPr id="11" name="그림 6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50310" y="3126740"/>
            <a:ext cx="748030" cy="414655"/>
          </a:xfrm>
          <a:prstGeom prst="rect"/>
          <a:noFill/>
        </p:spPr>
      </p:pic>
      <p:pic>
        <p:nvPicPr>
          <p:cNvPr id="12" name="그림 37" descr="C:/Users/nwond/AppData/Roaming/PolarisOffice/ETemp/8400_17616360/fImage4588255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33830"/>
            <a:ext cx="1374140" cy="1011555"/>
          </a:xfrm>
          <a:prstGeom prst="roundRect"/>
          <a:solidFill>
            <a:srgbClr val="EDEDED"/>
          </a:solidFill>
        </p:spPr>
      </p:pic>
      <p:pic>
        <p:nvPicPr>
          <p:cNvPr id="13" name="그림 38" descr="C:/Users/nwond/AppData/Roaming/PolarisOffice/ETemp/8400_17616360/fImage911319941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4375" y="1442720"/>
            <a:ext cx="2620010" cy="1003300"/>
          </a:xfrm>
          <a:prstGeom prst="roundRect"/>
          <a:solidFill>
            <a:srgbClr val="EDEDED"/>
          </a:solidFill>
        </p:spPr>
      </p:pic>
      <p:sp>
        <p:nvSpPr>
          <p:cNvPr id="14" name="텍스트 상자 41"/>
          <p:cNvSpPr txBox="1">
            <a:spLocks/>
          </p:cNvSpPr>
          <p:nvPr/>
        </p:nvSpPr>
        <p:spPr>
          <a:xfrm rot="0">
            <a:off x="6817360" y="2543810"/>
            <a:ext cx="41370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러고 </a:t>
            </a:r>
            <a:r>
              <a:rPr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j</a:t>
            </a:r>
            <a:r>
              <a:rPr lang="ko-KR" sz="1800">
                <a:latin typeface="맑은 고딕" charset="0"/>
                <a:ea typeface="맑은 고딕" charset="0"/>
              </a:rPr>
              <a:t>ect 폴더 아래에 있는 Sound 폴더에 Space Sound를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een Video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42"/>
          <p:cNvCxnSpPr/>
          <p:nvPr/>
        </p:nvCxnSpPr>
        <p:spPr>
          <a:xfrm rot="0" flipH="1">
            <a:off x="7974965" y="1800225"/>
            <a:ext cx="2352675" cy="5340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43"/>
          <p:cNvSpPr txBox="1">
            <a:spLocks/>
          </p:cNvSpPr>
          <p:nvPr/>
        </p:nvSpPr>
        <p:spPr>
          <a:xfrm rot="0">
            <a:off x="6807835" y="5504180"/>
            <a:ext cx="41402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</a:t>
            </a:r>
            <a:r>
              <a:rPr sz="1800">
                <a:latin typeface="맑은 고딕" charset="0"/>
                <a:ea typeface="맑은 고딕" charset="0"/>
              </a:rPr>
              <a:t>가 이동</a:t>
            </a:r>
            <a:r>
              <a:rPr sz="1800">
                <a:latin typeface="맑은 고딕" charset="0"/>
                <a:ea typeface="맑은 고딕" charset="0"/>
              </a:rPr>
              <a:t>하게 </a:t>
            </a:r>
            <a:r>
              <a:rPr sz="1800">
                <a:latin typeface="맑은 고딕" charset="0"/>
                <a:ea typeface="맑은 고딕" charset="0"/>
              </a:rPr>
              <a:t>되면</a:t>
            </a:r>
            <a:r>
              <a:rPr sz="1800">
                <a:latin typeface="맑은 고딕" charset="0"/>
                <a:ea typeface="맑은 고딕" charset="0"/>
              </a:rPr>
              <a:t> 거리에 따라 소리의 크기나 방향이 달라집니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그림 47" descr="C:/Users/nwond/AppData/Roaming/PolarisOffice/ETemp/8400_17616360/fImage276312243281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3599815"/>
            <a:ext cx="4140200" cy="17564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88840" y="412115"/>
            <a:ext cx="28194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 rot="0">
            <a:off x="6817360" y="5227320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j</a:t>
            </a:r>
            <a:r>
              <a:rPr lang="ko-KR" sz="1800">
                <a:latin typeface="맑은 고딕" charset="0"/>
                <a:ea typeface="맑은 고딕" charset="0"/>
              </a:rPr>
              <a:t>ect 폴더 아래에 있는 Sound 폴더에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rone Sound를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rone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6" name="텍스트 상자 7"/>
          <p:cNvSpPr txBox="1">
            <a:spLocks/>
          </p:cNvSpPr>
          <p:nvPr/>
        </p:nvSpPr>
        <p:spPr>
          <a:xfrm rot="0">
            <a:off x="1228725" y="2674620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Drone 모델을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2" name="그림 25" descr="C:/Users/nwond/AppData/Roaming/PolarisOffice/ETemp/8400_17616360/fImage46222696962.png"/>
          <p:cNvPicPr>
            <a:picLocks noChangeAspect="1"/>
          </p:cNvPicPr>
          <p:nvPr/>
        </p:nvPicPr>
        <p:blipFill rotWithShape="1"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87320" y="1446530"/>
            <a:ext cx="2667000" cy="1104900"/>
          </a:xfrm>
          <a:prstGeom prst="roundRect"/>
          <a:solidFill>
            <a:srgbClr val="EDEDED"/>
          </a:solidFill>
        </p:spPr>
      </p:pic>
      <p:pic>
        <p:nvPicPr>
          <p:cNvPr id="1223" name="그림 29" descr="C:/Users/nwond/AppData/Roaming/PolarisOffice/ETemp/8400_17616360/fImage57972714464.png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9070"/>
            <a:ext cx="1331595" cy="1105535"/>
          </a:xfrm>
          <a:prstGeom prst="roundRect"/>
          <a:solidFill>
            <a:srgbClr val="EDEDED"/>
          </a:solidFill>
        </p:spPr>
      </p:pic>
      <p:pic>
        <p:nvPicPr>
          <p:cNvPr id="1224" name="그림 32" descr="C:/Users/nwond/AppData/Roaming/PolarisOffice/ETemp/8400_17616360/fImage2242172725705.png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27580" y="1793875"/>
            <a:ext cx="748030" cy="414655"/>
          </a:xfrm>
          <a:prstGeom prst="rect"/>
          <a:noFill/>
        </p:spPr>
      </p:pic>
      <p:pic>
        <p:nvPicPr>
          <p:cNvPr id="1227" name="그림 7" descr="C:/Users/nwond/AppData/Roaming/PolarisOffice/ETemp/8400_17616360/fImage1291522041.png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6820" y="3444875"/>
            <a:ext cx="4142105" cy="1899920"/>
          </a:xfrm>
          <a:prstGeom prst="roundRect"/>
          <a:solidFill>
            <a:srgbClr val="EDEDED"/>
          </a:solidFill>
        </p:spPr>
      </p:pic>
      <p:sp>
        <p:nvSpPr>
          <p:cNvPr id="1228" name="텍스트 상자 48"/>
          <p:cNvSpPr txBox="1">
            <a:spLocks/>
          </p:cNvSpPr>
          <p:nvPr/>
        </p:nvSpPr>
        <p:spPr>
          <a:xfrm rot="0">
            <a:off x="1222375" y="5501640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Drone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9" name="그림 52" descr="C:/Users/nwond/AppData/Roaming/PolarisOffice/ETemp/8400_17616360/fImage48812616500.png"/>
          <p:cNvPicPr>
            <a:picLocks noChangeAspect="1"/>
          </p:cNvPicPr>
          <p:nvPr/>
        </p:nvPicPr>
        <p:blipFill rotWithShape="1">
          <a:blip r:embed="rId3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220" y="1453515"/>
            <a:ext cx="4120515" cy="1594485"/>
          </a:xfrm>
          <a:prstGeom prst="roundRect"/>
          <a:solidFill>
            <a:srgbClr val="EDEDED"/>
          </a:solidFill>
        </p:spPr>
      </p:pic>
      <p:sp>
        <p:nvSpPr>
          <p:cNvPr id="1230" name="텍스트 상자 53"/>
          <p:cNvSpPr txBox="1">
            <a:spLocks/>
          </p:cNvSpPr>
          <p:nvPr/>
        </p:nvSpPr>
        <p:spPr>
          <a:xfrm rot="0">
            <a:off x="6828790" y="3168015"/>
            <a:ext cx="41643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rone</a:t>
            </a:r>
            <a:r>
              <a:rPr lang="ko-KR" sz="1800">
                <a:latin typeface="맑은 고딕" charset="0"/>
                <a:ea typeface="맑은 고딕" charset="0"/>
              </a:rPr>
              <a:t> 오브젝트에 Audio Source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1" name="그림 54" descr="C:/Users/nwond/AppData/Roaming/PolarisOffice/ETemp/8400_17616360/fImage91782138467.png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1195" y="3963035"/>
            <a:ext cx="2669540" cy="1108075"/>
          </a:xfrm>
          <a:prstGeom prst="roundRect"/>
          <a:solidFill>
            <a:srgbClr val="EDEDED"/>
          </a:solidFill>
        </p:spPr>
      </p:pic>
      <p:pic>
        <p:nvPicPr>
          <p:cNvPr id="1232" name="그림 57" descr="C:/Users/nwond/AppData/Roaming/PolarisOffice/ETemp/8400_17616360/fImage57972714464.png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935" y="3959860"/>
            <a:ext cx="1331595" cy="1111250"/>
          </a:xfrm>
          <a:prstGeom prst="roundRect"/>
          <a:solidFill>
            <a:srgbClr val="EDEDED"/>
          </a:solidFill>
        </p:spPr>
      </p:pic>
      <p:cxnSp>
        <p:nvCxnSpPr>
          <p:cNvPr id="1233" name="도형 58"/>
          <p:cNvCxnSpPr/>
          <p:nvPr/>
        </p:nvCxnSpPr>
        <p:spPr>
          <a:xfrm rot="0" flipH="1">
            <a:off x="7626985" y="4313555"/>
            <a:ext cx="1416050" cy="5899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21860" y="379095"/>
            <a:ext cx="27451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2" name="Rect 0"/>
          <p:cNvSpPr txBox="1">
            <a:spLocks/>
          </p:cNvSpPr>
          <p:nvPr/>
        </p:nvSpPr>
        <p:spPr>
          <a:xfrm>
            <a:off x="6805295" y="4996815"/>
            <a:ext cx="41433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Canvas 오브젝트의 하위 오브젝트로 Image를 생성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Discovery Icon이라는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1" name="텍스트 상자 4"/>
          <p:cNvSpPr txBox="1">
            <a:spLocks/>
          </p:cNvSpPr>
          <p:nvPr/>
        </p:nvSpPr>
        <p:spPr>
          <a:xfrm>
            <a:off x="1221105" y="5268595"/>
            <a:ext cx="41427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Drone 오브젝트의 하위 오브젝트로 UI를 선택하고 Canvas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2" name="그림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5575" y="2220595"/>
            <a:ext cx="1396365" cy="2031365"/>
          </a:xfrm>
          <a:prstGeom prst="roundRect"/>
          <a:solidFill>
            <a:srgbClr val="EDEDED"/>
          </a:solidFill>
        </p:spPr>
      </p:pic>
      <p:pic>
        <p:nvPicPr>
          <p:cNvPr id="1223" name="그림 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010" y="1440180"/>
            <a:ext cx="2581910" cy="3605530"/>
          </a:xfrm>
          <a:prstGeom prst="roundRect"/>
          <a:solidFill>
            <a:srgbClr val="EDEDED"/>
          </a:solidFill>
        </p:spPr>
      </p:pic>
      <p:pic>
        <p:nvPicPr>
          <p:cNvPr id="1224" name="그림 7" descr="C:/Users/nwond/AppData/Roaming/PolarisOffice/ETemp/8400_17616360/fImage185001856334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1010" y="1433830"/>
            <a:ext cx="2660650" cy="3302635"/>
          </a:xfrm>
          <a:prstGeom prst="roundRect"/>
          <a:solidFill>
            <a:srgbClr val="EDEDED"/>
          </a:solidFill>
        </p:spPr>
      </p:pic>
      <p:pic>
        <p:nvPicPr>
          <p:cNvPr id="1225" name="그림 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69145" y="2165985"/>
            <a:ext cx="1276350" cy="18688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8505" y="367665"/>
            <a:ext cx="3098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텍스트 상자 44"/>
          <p:cNvSpPr txBox="1">
            <a:spLocks/>
          </p:cNvSpPr>
          <p:nvPr/>
        </p:nvSpPr>
        <p:spPr>
          <a:xfrm rot="0">
            <a:off x="1240790" y="3285490"/>
            <a:ext cx="41287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Canvas 오브젝트의 Render Mode를 World Space로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51"/>
          <p:cNvSpPr txBox="1">
            <a:spLocks/>
          </p:cNvSpPr>
          <p:nvPr/>
        </p:nvSpPr>
        <p:spPr>
          <a:xfrm>
            <a:off x="6810375" y="3233420"/>
            <a:ext cx="41484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Canvas 오브젝트의 위치와 크기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0" name="그림 6" descr="C:/Users/nwond/AppData/Roaming/PolarisOffice/ETemp/8400_17616360/fImage14887180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9520" y="1438910"/>
            <a:ext cx="4130040" cy="1739265"/>
          </a:xfrm>
          <a:prstGeom prst="roundRect"/>
          <a:solidFill>
            <a:srgbClr val="EDEDED"/>
          </a:solidFill>
        </p:spPr>
      </p:pic>
      <p:pic>
        <p:nvPicPr>
          <p:cNvPr id="1201" name="그림 10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38095" y="4095750"/>
            <a:ext cx="2830830" cy="1116330"/>
          </a:xfrm>
          <a:prstGeom prst="roundRect"/>
          <a:solidFill>
            <a:srgbClr val="EDEDED"/>
          </a:solidFill>
        </p:spPr>
      </p:pic>
      <p:pic>
        <p:nvPicPr>
          <p:cNvPr id="1202" name="그림 11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4098925"/>
            <a:ext cx="1191895" cy="1107440"/>
          </a:xfrm>
          <a:prstGeom prst="roundRect"/>
          <a:solidFill>
            <a:srgbClr val="EDEDED"/>
          </a:solidFill>
        </p:spPr>
      </p:pic>
      <p:sp>
        <p:nvSpPr>
          <p:cNvPr id="1203" name="텍스트 상자 16"/>
          <p:cNvSpPr txBox="1">
            <a:spLocks/>
          </p:cNvSpPr>
          <p:nvPr/>
        </p:nvSpPr>
        <p:spPr>
          <a:xfrm>
            <a:off x="1234440" y="5296535"/>
            <a:ext cx="41414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Canvas 오브젝트의 Event Camera에 Main Camare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04" name="도형 17"/>
          <p:cNvCxnSpPr/>
          <p:nvPr/>
        </p:nvCxnSpPr>
        <p:spPr>
          <a:xfrm rot="0">
            <a:off x="2240280" y="4363085"/>
            <a:ext cx="3060065" cy="1746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5" name="그림 1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46530"/>
            <a:ext cx="4156075" cy="1657350"/>
          </a:xfrm>
          <a:prstGeom prst="roundRect"/>
          <a:solidFill>
            <a:srgbClr val="EDEDED"/>
          </a:solidFill>
        </p:spPr>
      </p:pic>
      <p:pic>
        <p:nvPicPr>
          <p:cNvPr id="1206" name="그림 22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740" y="3990340"/>
            <a:ext cx="4150995" cy="1440815"/>
          </a:xfrm>
          <a:prstGeom prst="roundRect"/>
          <a:solidFill>
            <a:srgbClr val="EDEDED"/>
          </a:solidFill>
        </p:spPr>
      </p:pic>
      <p:sp>
        <p:nvSpPr>
          <p:cNvPr id="1207" name="텍스트 상자 25"/>
          <p:cNvSpPr txBox="1">
            <a:spLocks/>
          </p:cNvSpPr>
          <p:nvPr/>
        </p:nvSpPr>
        <p:spPr>
          <a:xfrm>
            <a:off x="6807835" y="5563870"/>
            <a:ext cx="41592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Drone 오브젝트에 Drone 스크립트를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38980" y="354965"/>
            <a:ext cx="3119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텍스트 상자 88"/>
          <p:cNvSpPr txBox="1">
            <a:spLocks/>
          </p:cNvSpPr>
          <p:nvPr/>
        </p:nvSpPr>
        <p:spPr>
          <a:xfrm>
            <a:off x="6816725" y="5650865"/>
            <a:ext cx="41382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Discovery Icon 오브젝트의 크기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7" name="텍스트 상자 4"/>
          <p:cNvSpPr txBox="1">
            <a:spLocks/>
          </p:cNvSpPr>
          <p:nvPr/>
        </p:nvSpPr>
        <p:spPr>
          <a:xfrm>
            <a:off x="1229995" y="5097145"/>
            <a:ext cx="41332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Discovery 텍스처를 Discovery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그림 1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3866515"/>
            <a:ext cx="4118610" cy="1086485"/>
          </a:xfrm>
          <a:prstGeom prst="roundRect"/>
          <a:solidFill>
            <a:srgbClr val="EDEDED"/>
          </a:solidFill>
        </p:spPr>
      </p:pic>
      <p:pic>
        <p:nvPicPr>
          <p:cNvPr id="1211" name="그림 4" descr="C:/Users/nwond/AppData/Roaming/PolarisOffice/ETemp/8400_17616360/fImage149181818467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6345" y="1458595"/>
            <a:ext cx="4121150" cy="2223135"/>
          </a:xfrm>
          <a:prstGeom prst="roundRect"/>
          <a:solidFill>
            <a:srgbClr val="EDEDED"/>
          </a:solidFill>
        </p:spPr>
      </p:pic>
      <p:cxnSp>
        <p:nvCxnSpPr>
          <p:cNvPr id="1212" name="도형 7"/>
          <p:cNvCxnSpPr/>
          <p:nvPr/>
        </p:nvCxnSpPr>
        <p:spPr>
          <a:xfrm rot="0" flipV="1">
            <a:off x="3847465" y="1769110"/>
            <a:ext cx="1422400" cy="23901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3" name="그림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7850" y="1458595"/>
            <a:ext cx="2769235" cy="1105535"/>
          </a:xfrm>
          <a:prstGeom prst="roundRect"/>
          <a:solidFill>
            <a:srgbClr val="EDEDED"/>
          </a:solidFill>
        </p:spPr>
      </p:pic>
      <p:pic>
        <p:nvPicPr>
          <p:cNvPr id="1214" name="그림 11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1645" y="1452245"/>
            <a:ext cx="1306195" cy="1104900"/>
          </a:xfrm>
          <a:prstGeom prst="roundRect"/>
          <a:solidFill>
            <a:srgbClr val="EDEDED"/>
          </a:solidFill>
        </p:spPr>
      </p:pic>
      <p:cxnSp>
        <p:nvCxnSpPr>
          <p:cNvPr id="1215" name="도형 14"/>
          <p:cNvCxnSpPr/>
          <p:nvPr/>
        </p:nvCxnSpPr>
        <p:spPr>
          <a:xfrm rot="0" flipH="1">
            <a:off x="7465695" y="1936750"/>
            <a:ext cx="2905125" cy="996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6" name="텍스트 상자 15"/>
          <p:cNvSpPr txBox="1">
            <a:spLocks/>
          </p:cNvSpPr>
          <p:nvPr/>
        </p:nvSpPr>
        <p:spPr>
          <a:xfrm>
            <a:off x="6814185" y="2675255"/>
            <a:ext cx="41503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Drone 텍스처를 Drone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1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200" y="3730625"/>
            <a:ext cx="4153535" cy="17811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46075"/>
            <a:ext cx="30930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>
            <a:off x="6814185" y="5311775"/>
            <a:ext cx="41344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생성한 다음 Audio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>
            <a:off x="1232535" y="5316220"/>
            <a:ext cx="41306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UI에서 Canvas 오브젝트를 생성한 다음 World Canvas라는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3" name="그림 19" descr="C:/Users/nwond/AppData/Roaming/PolarisOffice/ETemp/8400_17616360/fImage15995184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40180"/>
            <a:ext cx="2571115" cy="3674745"/>
          </a:xfrm>
          <a:prstGeom prst="roundRect"/>
          <a:solidFill>
            <a:srgbClr val="EDEDED"/>
          </a:solidFill>
        </p:spPr>
      </p:pic>
      <p:pic>
        <p:nvPicPr>
          <p:cNvPr id="1214" name="그림 20" descr="C:/Users/nwond/AppData/Roaming/PolarisOffice/ETemp/8400_17616360/fImage6210190572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03040" y="2306955"/>
            <a:ext cx="1359535" cy="1958975"/>
          </a:xfrm>
          <a:prstGeom prst="roundRect"/>
          <a:solidFill>
            <a:srgbClr val="EDEDED"/>
          </a:solidFill>
        </p:spPr>
      </p:pic>
      <p:pic>
        <p:nvPicPr>
          <p:cNvPr id="1215" name="그림 1" descr="C:/Users/nwond/AppData/Roaming/PolarisOffice/ETemp/8400_17616360/fImage85061774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2720"/>
            <a:ext cx="2585720" cy="3665855"/>
          </a:xfrm>
          <a:prstGeom prst="roundRect"/>
          <a:solidFill>
            <a:srgbClr val="EDEDED"/>
          </a:solidFill>
        </p:spPr>
      </p:pic>
      <p:pic>
        <p:nvPicPr>
          <p:cNvPr id="1216" name="그림 2" descr="C:/Users/nwond/AppData/Roaming/PolarisOffice/ETemp/8400_17616360/fImage70001788467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85960" y="2309495"/>
            <a:ext cx="1362710" cy="19494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27575" y="354965"/>
            <a:ext cx="2997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7" name="텍스트 상자 9"/>
          <p:cNvSpPr txBox="1">
            <a:spLocks/>
          </p:cNvSpPr>
          <p:nvPr/>
        </p:nvSpPr>
        <p:spPr>
          <a:xfrm>
            <a:off x="1234440" y="3043555"/>
            <a:ext cx="41294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World Canvas 오브젝트의 Render Mode를 World Space로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8" name="그림 10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9520" y="1438910"/>
            <a:ext cx="4130040" cy="1497965"/>
          </a:xfrm>
          <a:prstGeom prst="roundRect"/>
          <a:solidFill>
            <a:srgbClr val="EDEDED"/>
          </a:solidFill>
        </p:spPr>
      </p:pic>
      <p:pic>
        <p:nvPicPr>
          <p:cNvPr id="1229" name="그림 11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38095" y="4095750"/>
            <a:ext cx="2831465" cy="1116965"/>
          </a:xfrm>
          <a:prstGeom prst="roundRect"/>
          <a:solidFill>
            <a:srgbClr val="EDEDED"/>
          </a:solidFill>
        </p:spPr>
      </p:pic>
      <p:sp>
        <p:nvSpPr>
          <p:cNvPr id="1231" name="텍스트 상자 13"/>
          <p:cNvSpPr txBox="1">
            <a:spLocks/>
          </p:cNvSpPr>
          <p:nvPr/>
        </p:nvSpPr>
        <p:spPr>
          <a:xfrm>
            <a:off x="1234440" y="5296535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World Canvas 오브젝트의 Event Camera에 Main Camare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3" name="그림 1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7615" y="4110990"/>
            <a:ext cx="1189355" cy="1102995"/>
          </a:xfrm>
          <a:prstGeom prst="roundRect"/>
          <a:solidFill>
            <a:srgbClr val="EDEDED"/>
          </a:solidFill>
        </p:spPr>
      </p:pic>
      <p:cxnSp>
        <p:nvCxnSpPr>
          <p:cNvPr id="1232" name="도형 14"/>
          <p:cNvCxnSpPr/>
          <p:nvPr/>
        </p:nvCxnSpPr>
        <p:spPr>
          <a:xfrm rot="0">
            <a:off x="2221865" y="4307205"/>
            <a:ext cx="3079115" cy="2311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4" name="텍스트 상자 18"/>
          <p:cNvSpPr txBox="1">
            <a:spLocks/>
          </p:cNvSpPr>
          <p:nvPr/>
        </p:nvSpPr>
        <p:spPr>
          <a:xfrm>
            <a:off x="6814185" y="5296535"/>
            <a:ext cx="41611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런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C# Script를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Audio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5" name="그림 19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0180"/>
            <a:ext cx="2861945" cy="3594100"/>
          </a:xfrm>
          <a:prstGeom prst="roundRect"/>
          <a:solidFill>
            <a:srgbClr val="EDEDED"/>
          </a:solidFill>
        </p:spPr>
      </p:pic>
      <p:pic>
        <p:nvPicPr>
          <p:cNvPr id="1237" name="그림 2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48545" y="2642870"/>
            <a:ext cx="1026795" cy="1186815"/>
          </a:xfrm>
          <a:prstGeom prst="roundRect"/>
          <a:solidFill>
            <a:srgbClr val="EDEDED"/>
          </a:solidFill>
        </p:spPr>
      </p:pic>
      <p:pic>
        <p:nvPicPr>
          <p:cNvPr id="1236" name="그림 20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29750" y="3039745"/>
            <a:ext cx="748665" cy="4152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80255" y="363855"/>
            <a:ext cx="30327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45870" y="3009265"/>
            <a:ext cx="41351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Au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 M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위치 값을 초기화합니다.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9" name="그림 1" descr="C:/Users/nwond/AppData/Roaming/PolarisOffice/ETemp/8400_17616360/fImage10916178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870" y="1440180"/>
            <a:ext cx="4141470" cy="1496060"/>
          </a:xfrm>
          <a:prstGeom prst="roundRect"/>
          <a:solidFill>
            <a:srgbClr val="EDEDED"/>
          </a:solidFill>
        </p:spPr>
      </p:pic>
      <p:sp>
        <p:nvSpPr>
          <p:cNvPr id="1232" name="텍스트 상자 8"/>
          <p:cNvSpPr txBox="1">
            <a:spLocks/>
          </p:cNvSpPr>
          <p:nvPr/>
        </p:nvSpPr>
        <p:spPr>
          <a:xfrm rot="0">
            <a:off x="6820535" y="5238115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UI에서 Button - TextMeshPro</a:t>
            </a:r>
            <a:r>
              <a:rPr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생성</a:t>
            </a:r>
            <a:r>
              <a:rPr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rch</a:t>
            </a:r>
            <a:r>
              <a:rPr sz="1800">
                <a:latin typeface="맑은 고딕" charset="0"/>
                <a:ea typeface="맑은 고딕" charset="0"/>
              </a:rPr>
              <a:t>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3" name="그림 9" descr="C:/Users/nwond/AppData/Roaming/PolarisOffice/ETemp/8400_17616360/fImage217131826500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0180"/>
            <a:ext cx="2721610" cy="3624580"/>
          </a:xfrm>
          <a:prstGeom prst="roundRect"/>
          <a:solidFill>
            <a:srgbClr val="EDEDED"/>
          </a:solidFill>
        </p:spPr>
      </p:pic>
      <p:pic>
        <p:nvPicPr>
          <p:cNvPr id="1234" name="그림 10" descr="C:/Users/nwond/AppData/Roaming/PolarisOffice/ETemp/8400_17616360/fImage88041839169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74860" y="2371090"/>
            <a:ext cx="1279525" cy="1775460"/>
          </a:xfrm>
          <a:prstGeom prst="roundRect"/>
          <a:solidFill>
            <a:srgbClr val="EDEDED"/>
          </a:solidFill>
        </p:spPr>
      </p:pic>
      <p:pic>
        <p:nvPicPr>
          <p:cNvPr id="1235" name="그림 71" descr="C:/Users/nwond/AppData/Roaming/PolarisOffice/ETemp/8400_17616360/fImage48812616500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3490" y="3736340"/>
            <a:ext cx="4133850" cy="1440815"/>
          </a:xfrm>
          <a:prstGeom prst="roundRect"/>
          <a:solidFill>
            <a:srgbClr val="EDEDED"/>
          </a:solidFill>
        </p:spPr>
      </p:pic>
      <p:sp>
        <p:nvSpPr>
          <p:cNvPr id="1236" name="텍스트 상자 72"/>
          <p:cNvSpPr txBox="1">
            <a:spLocks/>
          </p:cNvSpPr>
          <p:nvPr/>
        </p:nvSpPr>
        <p:spPr>
          <a:xfrm rot="0">
            <a:off x="1247775" y="5266055"/>
            <a:ext cx="41459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udio Manager</a:t>
            </a:r>
            <a:r>
              <a:rPr lang="ko-KR" sz="1800">
                <a:latin typeface="맑은 고딕" charset="0"/>
                <a:ea typeface="맑은 고딕" charset="0"/>
              </a:rPr>
              <a:t> 오브젝트에 Audio Source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9.104.180.50690</cp:version>
  <dcterms:modified xsi:type="dcterms:W3CDTF">2020-11-06T09:17:06Z</dcterms:modified>
</cp:coreProperties>
</file>