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94" r:id="rId12"/>
  </p:sldMasterIdLst>
  <p:notesMasterIdLst>
    <p:notesMasterId r:id="rId14"/>
  </p:notesMasterIdLst>
  <p:sldIdLst>
    <p:sldId id="320" r:id="rId16"/>
    <p:sldId id="334" r:id="rId18"/>
    <p:sldId id="321" r:id="rId20"/>
    <p:sldId id="335" r:id="rId22"/>
    <p:sldId id="338" r:id="rId24"/>
    <p:sldId id="339" r:id="rId26"/>
    <p:sldId id="340" r:id="rId28"/>
    <p:sldId id="336" r:id="rId29"/>
    <p:sldId id="351" r:id="rId30"/>
    <p:sldId id="341" r:id="rId31"/>
    <p:sldId id="342" r:id="rId32"/>
    <p:sldId id="347" r:id="rId33"/>
    <p:sldId id="348" r:id="rId35"/>
    <p:sldId id="349" r:id="rId37"/>
    <p:sldId id="35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image" Target="../media/fImage30173514464.png"></Relationship><Relationship Id="rId15" Type="http://schemas.openxmlformats.org/officeDocument/2006/relationships/image" Target="../media/fImage132813331478.png"></Relationship><Relationship Id="rId16" Type="http://schemas.openxmlformats.org/officeDocument/2006/relationships/image" Target="../media/fImage123793306500.png"></Relationship><Relationship Id="rId1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9" Type="http://schemas.openxmlformats.org/officeDocument/2006/relationships/image" Target="../media/fImage125342595724.png"></Relationship><Relationship Id="rId11" Type="http://schemas.openxmlformats.org/officeDocument/2006/relationships/image" Target="../media/fImage58152824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8813255724.png"></Relationship><Relationship Id="rId3" Type="http://schemas.openxmlformats.org/officeDocument/2006/relationships/image" Target="../media/fImage30173553281.png"></Relationship><Relationship Id="rId4" Type="http://schemas.openxmlformats.org/officeDocument/2006/relationships/image" Target="../media/fImage111083291478.png"></Relationship><Relationship Id="rId5" Type="http://schemas.openxmlformats.org/officeDocument/2006/relationships/image" Target="../media/fImage380043509358.png"></Relationship><Relationship Id="rId6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73873516962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image" Target="../media/fImage538024241.png"></Relationship><Relationship Id="rId5" Type="http://schemas.openxmlformats.org/officeDocument/2006/relationships/image" Target="../media/fImage109102438467.png"></Relationship><Relationship Id="rId6" Type="http://schemas.openxmlformats.org/officeDocument/2006/relationships/image" Target="../media/fImage6455247633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46500.png"></Relationship><Relationship Id="rId3" Type="http://schemas.openxmlformats.org/officeDocument/2006/relationships/image" Target="../media/fImage109103259169.png"></Relationship><Relationship Id="rId4" Type="http://schemas.openxmlformats.org/officeDocument/2006/relationships/image" Target="../media/fImage66913385724.png"></Relationship><Relationship Id="rId5" Type="http://schemas.openxmlformats.org/officeDocument/2006/relationships/image" Target="../media/fImage119303391478.png"></Relationship><Relationship Id="rId6" Type="http://schemas.openxmlformats.org/officeDocument/2006/relationships/image" Target="../media/fImage108453409358.png"></Relationship><Relationship Id="rId7" Type="http://schemas.openxmlformats.org/officeDocument/2006/relationships/image" Target="../media/fImage125713456962.png"></Relationship><Relationship Id="rId8" Type="http://schemas.openxmlformats.org/officeDocument/2006/relationships/image" Target="../media/fImage107953474464.png"></Relationship><Relationship Id="rId9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image" Target="../media/fImage19806184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665024441.png"></Relationship><Relationship Id="rId7" Type="http://schemas.openxmlformats.org/officeDocument/2006/relationships/image" Target="../media/fImage2242172521478.png"></Relationship><Relationship Id="rId8" Type="http://schemas.openxmlformats.org/officeDocument/2006/relationships/image" Target="../media/fImage193502095724.png"></Relationship><Relationship Id="rId9" Type="http://schemas.openxmlformats.org/officeDocument/2006/relationships/image" Target="../media/fImage4484408682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971024941.png"></Relationship><Relationship Id="rId9" Type="http://schemas.openxmlformats.org/officeDocument/2006/relationships/image" Target="../media/fImage2242172521478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7.xml"></Relationship><Relationship Id="rId9" Type="http://schemas.openxmlformats.org/officeDocument/2006/relationships/image" Target="../media/fImage937124941.png"></Relationship><Relationship Id="rId12" Type="http://schemas.openxmlformats.org/officeDocument/2006/relationships/image" Target="../media/fImage1025422841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notesSlide" Target="../notesSlides/notesSlide8.xml"></Relationship><Relationship Id="rId9" Type="http://schemas.openxmlformats.org/officeDocument/2006/relationships/image" Target="../media/fImage159682941942.png"></Relationship><Relationship Id="rId10" Type="http://schemas.openxmlformats.org/officeDocument/2006/relationships/image" Target="../media/fImage250212298467.png"></Relationship><Relationship Id="rId11" Type="http://schemas.openxmlformats.org/officeDocument/2006/relationships/image" Target="../media/fImage122652306334.png"></Relationship><Relationship Id="rId12" Type="http://schemas.openxmlformats.org/officeDocument/2006/relationships/image" Target="../media/fImage127672326500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62492964827.png"></Relationship><Relationship Id="rId4" Type="http://schemas.openxmlformats.org/officeDocument/2006/relationships/image" Target="../media/fImage85062693281.png"></Relationship><Relationship Id="rId5" Type="http://schemas.openxmlformats.org/officeDocument/2006/relationships/image" Target="../media/fImage25953289169.png"></Relationship><Relationship Id="rId6" Type="http://schemas.openxmlformats.org/officeDocument/2006/relationships/image" Target="../media/fImage132303325724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15485" y="36766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47140" y="521017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sz="1800">
                <a:latin typeface="맑은 고딕" charset="0"/>
                <a:ea typeface="맑은 고딕" charset="0"/>
              </a:rPr>
              <a:t>Materials에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불러오기 위해 </a:t>
            </a:r>
            <a:r>
              <a:rPr sz="1800">
                <a:latin typeface="맑은 고딕" charset="0"/>
                <a:ea typeface="맑은 고딕" charset="0"/>
              </a:rPr>
              <a:t>Extract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6703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 descr="C:/Users/Admin1/AppData/Roaming/PolarisOffice/ETemp/6696_24108808/fImage1078536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07615" cy="3886200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53710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Layer를</a:t>
            </a:r>
            <a:r>
              <a:rPr sz="1800">
                <a:latin typeface="맑은 고딕" charset="0"/>
                <a:ea typeface="맑은 고딕" charset="0"/>
              </a:rPr>
              <a:t> 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5"/>
          <p:cNvSpPr txBox="1">
            <a:spLocks/>
          </p:cNvSpPr>
          <p:nvPr/>
        </p:nvSpPr>
        <p:spPr>
          <a:xfrm rot="0">
            <a:off x="1240790" y="282829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6" descr="C:/Users/Admin1/AppData/Roaming/PolarisOffice/ETemp/6696_24108808/fImage3017351446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46530"/>
            <a:ext cx="2687955" cy="1284605"/>
          </a:xfrm>
          <a:prstGeom prst="roundRect"/>
          <a:solidFill>
            <a:srgbClr val="EDEDED"/>
          </a:solidFill>
        </p:spPr>
      </p:pic>
      <p:pic>
        <p:nvPicPr>
          <p:cNvPr id="110" name="그림 31" descr="C:/Users/Admin1/AppData/Roaming/PolarisOffice/ETemp/6696_24108808/fImage13281333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38275"/>
            <a:ext cx="1353820" cy="1282700"/>
          </a:xfrm>
          <a:prstGeom prst="roundRect"/>
          <a:solidFill>
            <a:srgbClr val="EDEDED"/>
          </a:solidFill>
        </p:spPr>
      </p:pic>
      <p:pic>
        <p:nvPicPr>
          <p:cNvPr id="111" name="그림 34" descr="C:/Users/Admin1/AppData/Roaming/PolarisOffice/ETemp/6696_24108808/fImage12379330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150"/>
            <a:ext cx="4135120" cy="1327785"/>
          </a:xfrm>
          <a:prstGeom prst="roundRect"/>
          <a:solidFill>
            <a:srgbClr val="EDEDED"/>
          </a:solidFill>
        </p:spPr>
      </p:pic>
      <p:sp>
        <p:nvSpPr>
          <p:cNvPr id="112" name="텍스트 상자 35"/>
          <p:cNvSpPr txBox="1">
            <a:spLocks/>
          </p:cNvSpPr>
          <p:nvPr/>
        </p:nvSpPr>
        <p:spPr>
          <a:xfrm rot="0">
            <a:off x="1243965" y="528637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41650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Change Layer에서 </a:t>
            </a:r>
            <a:r>
              <a:rPr lang="ko-KR" sz="1800">
                <a:latin typeface="맑은 고딕" charset="0"/>
                <a:ea typeface="맑은 고딕" charset="0"/>
              </a:rPr>
              <a:t>Yes,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children을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25" descr="C:/Users/Admin1/AppData/Roaming/PolarisOffice/ETemp/6696_24108808/fImage12534259572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815715"/>
            <a:ext cx="4144645" cy="1379220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1233170" y="5293360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 descr="C:/Users/Admin1/AppData/Roaming/PolarisOffice/ETemp/6696_24108808/fImage5815282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1449705"/>
            <a:ext cx="4132580" cy="1470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40790" y="5022215"/>
            <a:ext cx="41522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0695" y="419163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 변수의 값을 증가시킨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speed 변수의 값이 10 이상의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가질 수 없도록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각각의 애니메이터 속도에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" name="그림 19" descr="C:/Users/Admin1/AppData/Roaming/PolarisOffice/ETemp/29888_17492856/fImage4888132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55390"/>
            <a:ext cx="4143375" cy="1163320"/>
          </a:xfrm>
          <a:prstGeom prst="roundRect"/>
          <a:solidFill>
            <a:srgbClr val="EDEDED"/>
          </a:solidFill>
        </p:spPr>
      </p:pic>
      <p:sp>
        <p:nvSpPr>
          <p:cNvPr id="126" name="텍스트 상자 22"/>
          <p:cNvSpPr txBox="1">
            <a:spLocks/>
          </p:cNvSpPr>
          <p:nvPr/>
        </p:nvSpPr>
        <p:spPr>
          <a:xfrm rot="0">
            <a:off x="1244600" y="272097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29888_1749285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0170" y="1449705"/>
            <a:ext cx="2763520" cy="1177925"/>
          </a:xfrm>
          <a:prstGeom prst="roundRect"/>
          <a:solidFill>
            <a:srgbClr val="EDEDED"/>
          </a:solidFill>
        </p:spPr>
      </p:pic>
      <p:pic>
        <p:nvPicPr>
          <p:cNvPr id="128" name="그림 24" descr="C:/Users/Admin1/AppData/Roaming/PolarisOffice/ETemp/29888_17492856/fImage1110832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5420"/>
            <a:ext cx="1301115" cy="1180465"/>
          </a:xfrm>
          <a:prstGeom prst="roundRect"/>
          <a:solidFill>
            <a:srgbClr val="EDEDED"/>
          </a:solidFill>
        </p:spPr>
      </p:pic>
      <p:pic>
        <p:nvPicPr>
          <p:cNvPr id="129" name="그림 44" descr="C:/Users/Admin1/AppData/Roaming/PolarisOffice/ETemp/29888_17492856/fImage3800435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6055"/>
            <a:ext cx="4135120" cy="2550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1900" y="4186555"/>
            <a:ext cx="41351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LayerMaskSetting(int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1330" y="556958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55420"/>
            <a:ext cx="4138930" cy="2533015"/>
          </a:xfrm>
          <a:prstGeom prst="roundRect"/>
          <a:solidFill>
            <a:srgbClr val="EDEDED"/>
          </a:solidFill>
        </p:spPr>
      </p:pic>
      <p:pic>
        <p:nvPicPr>
          <p:cNvPr id="117" name="그림 1" descr="C:/Users/Admin1/AppData/Roaming/PolarisOffice/ETemp/37196_16310752/fImage538024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0065" y="1455420"/>
            <a:ext cx="2819400" cy="1198245"/>
          </a:xfrm>
          <a:prstGeom prst="roundRect"/>
          <a:solidFill>
            <a:srgbClr val="EDEDED"/>
          </a:solidFill>
        </p:spPr>
      </p:pic>
      <p:pic>
        <p:nvPicPr>
          <p:cNvPr id="118" name="그림 4" descr="C:/Users/Admin1/AppData/Roaming/PolarisOffice/ETemp/37196_16310752/fImage1091024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3675"/>
            <a:ext cx="1240790" cy="119824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24980" y="2764155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도형 8"/>
          <p:cNvCxnSpPr/>
          <p:nvPr/>
        </p:nvCxnSpPr>
        <p:spPr>
          <a:xfrm rot="0" flipV="1">
            <a:off x="7769860" y="2179320"/>
            <a:ext cx="1257935" cy="3879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0" descr="C:/Users/Admin1/AppData/Roaming/PolarisOffice/ETemp/37196_16310752/fImage6455247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00195"/>
            <a:ext cx="4138930" cy="1352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85105"/>
            <a:ext cx="41008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Element 1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37196_16310752/fImage538032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8415" y="1438275"/>
            <a:ext cx="2808605" cy="1198245"/>
          </a:xfrm>
          <a:prstGeom prst="roundRect"/>
          <a:solidFill>
            <a:srgbClr val="EDEDED"/>
          </a:solidFill>
        </p:spPr>
      </p:pic>
      <p:pic>
        <p:nvPicPr>
          <p:cNvPr id="118" name="Picture " descr="C:/Users/Admin1/AppData/Roaming/PolarisOffice/ETemp/37196_16310752/fImage1091032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1231900" cy="1197610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3330" y="2755900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 flipV="1">
            <a:off x="2188210" y="2153285"/>
            <a:ext cx="1257935" cy="396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텍스트 상자 18"/>
          <p:cNvSpPr txBox="1">
            <a:spLocks/>
          </p:cNvSpPr>
          <p:nvPr/>
        </p:nvSpPr>
        <p:spPr>
          <a:xfrm rot="0">
            <a:off x="1249045" y="5296535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8 이라는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 descr="C:/Users/Admin1/AppData/Roaming/PolarisOffice/ETemp/37196_16310752/fImage669133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72255"/>
            <a:ext cx="4122420" cy="1130935"/>
          </a:xfrm>
          <a:prstGeom prst="roundRect"/>
          <a:solidFill>
            <a:srgbClr val="EDEDED"/>
          </a:solidFill>
        </p:spPr>
      </p:pic>
      <p:pic>
        <p:nvPicPr>
          <p:cNvPr id="124" name="그림 22" descr="C:/Users/Admin1/AppData/Roaming/PolarisOffice/ETemp/37196_16310752/fImage11930339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955" y="1435100"/>
            <a:ext cx="2799715" cy="1149350"/>
          </a:xfrm>
          <a:prstGeom prst="roundRect"/>
          <a:solidFill>
            <a:srgbClr val="EDEDED"/>
          </a:solidFill>
        </p:spPr>
      </p:pic>
      <p:pic>
        <p:nvPicPr>
          <p:cNvPr id="125" name="그림 25" descr="C:/Users/Admin1/AppData/Roaming/PolarisOffice/ETemp/37196_16310752/fImage10845340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1266825" cy="113792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640320" y="1817370"/>
            <a:ext cx="316230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686050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배열 크기를 2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32" descr="C:/Users/Admin1/AppData/Roaming/PolarisOffice/ETemp/37196_16310752/fImage12571345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7210" y="4030980"/>
            <a:ext cx="2783205" cy="1155065"/>
          </a:xfrm>
          <a:prstGeom prst="roundRect"/>
          <a:solidFill>
            <a:srgbClr val="EDEDED"/>
          </a:solidFill>
        </p:spPr>
      </p:pic>
      <p:pic>
        <p:nvPicPr>
          <p:cNvPr id="131" name="그림 36" descr="C:/Users/Admin1/AppData/Roaming/PolarisOffice/ETemp/37196_16310752/fImage1079534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110" y="4022725"/>
            <a:ext cx="1257300" cy="116332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649210" y="4539615"/>
            <a:ext cx="317881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4225925"/>
            <a:ext cx="41008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Camera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1240155" y="4177030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텍스처를 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 descr="C:/Users/Admin1/AppData/Roaming/PolarisOffice/ETemp/33724_12463272/fImage1752035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1594485"/>
          </a:xfrm>
          <a:prstGeom prst="roundRect"/>
          <a:solidFill>
            <a:srgbClr val="EDEDED"/>
          </a:solidFill>
        </p:spPr>
      </p:pic>
      <p:pic>
        <p:nvPicPr>
          <p:cNvPr id="133" name="그림 4" descr="C:/Users/Admin1/AppData/Roaming/PolarisOffice/ETemp/33724_12463272/fImage7533335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195320"/>
            <a:ext cx="4124960" cy="88836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 descr="C:/Users/Admin1/AppData/Roaming/PolarisOffice/ETemp/33724_12463272/fImage7525936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3195320"/>
            <a:ext cx="4092575" cy="888365"/>
          </a:xfrm>
          <a:prstGeom prst="roundRect"/>
          <a:solidFill>
            <a:srgbClr val="EDEDED"/>
          </a:solidFill>
        </p:spPr>
      </p:pic>
      <p:pic>
        <p:nvPicPr>
          <p:cNvPr id="136" name="그림 11" descr="C:/Users/Admin1/AppData/Roaming/PolarisOffice/ETemp/33724_12463272/fImage1665836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0020"/>
            <a:ext cx="4117975" cy="160274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34163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38250" y="42227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>
            <a:off x="6819900" y="53251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4510" y="384810"/>
            <a:ext cx="3529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38885" y="27882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생성한 캐릭터 </a:t>
            </a:r>
            <a:r>
              <a:rPr lang="ko-KR" sz="1800">
                <a:latin typeface="맑은 고딕" charset="0"/>
                <a:ea typeface="맑은 고딕" charset="0"/>
              </a:rPr>
              <a:t>컨트롤러의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63060" cy="1250315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69690"/>
            <a:ext cx="1332865" cy="1276350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870325"/>
            <a:ext cx="2666365" cy="1266825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3621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5050" y="4333240"/>
            <a:ext cx="573405" cy="352425"/>
          </a:xfrm>
          <a:prstGeom prst="rect"/>
          <a:noFill/>
        </p:spPr>
      </p:pic>
      <p:sp>
        <p:nvSpPr>
          <p:cNvPr id="65" name="텍스트 상자 8"/>
          <p:cNvSpPr txBox="1">
            <a:spLocks/>
          </p:cNvSpPr>
          <p:nvPr/>
        </p:nvSpPr>
        <p:spPr>
          <a:xfrm rot="0">
            <a:off x="6830695" y="410781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</a:t>
            </a:r>
            <a:r>
              <a:rPr lang="ko-KR" sz="1800">
                <a:latin typeface="맑은 고딕" charset="0"/>
                <a:ea typeface="맑은 고딕" charset="0"/>
              </a:rPr>
              <a:t>애니메이션의</a:t>
            </a:r>
            <a:r>
              <a:rPr lang="ko-KR" sz="1800">
                <a:latin typeface="맑은 고딕" charset="0"/>
                <a:ea typeface="맑은 고딕" charset="0"/>
              </a:rPr>
              <a:t>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9" descr="C:/Users/Admin1/AppData/Roaming/PolarisOffice/ETemp/18240_20371840/fImage1980618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64310"/>
            <a:ext cx="4125595" cy="2489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71645" y="381000"/>
            <a:ext cx="3644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4" name="그림 1" descr="C:/Users/Admin1/AppData/Roaming/PolarisOffice/ETemp/18240_20371840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1732280"/>
          </a:xfrm>
          <a:prstGeom prst="roundRect"/>
          <a:solidFill>
            <a:srgbClr val="EDEDED"/>
          </a:solidFill>
        </p:spPr>
      </p:pic>
      <p:pic>
        <p:nvPicPr>
          <p:cNvPr id="65" name="그림 2" descr="C:/Users/Admin1/AppData/Roaming/PolarisOffice/ETemp/18240_20371840/fImage6650244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37560"/>
            <a:ext cx="4149725" cy="978535"/>
          </a:xfrm>
          <a:prstGeom prst="roundRect"/>
          <a:solidFill>
            <a:srgbClr val="EDEDED"/>
          </a:solidFill>
        </p:spPr>
      </p:pic>
      <p:sp>
        <p:nvSpPr>
          <p:cNvPr id="66" name="텍스트 상자 5"/>
          <p:cNvSpPr txBox="1">
            <a:spLocks/>
          </p:cNvSpPr>
          <p:nvPr/>
        </p:nvSpPr>
        <p:spPr>
          <a:xfrm rot="0">
            <a:off x="1234440" y="4473575"/>
            <a:ext cx="4141470" cy="1692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Hip Hop Dancing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77515" y="2952115"/>
            <a:ext cx="662305" cy="482600"/>
          </a:xfrm>
          <a:prstGeom prst="rect"/>
          <a:noFill/>
        </p:spPr>
      </p:pic>
      <p:pic>
        <p:nvPicPr>
          <p:cNvPr id="68" name="그림 13" descr="C:/Users/Admin1/AppData/Roaming/PolarisOffice/ETemp/18240_20371840/fImage19350209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17975" cy="2139315"/>
          </a:xfrm>
          <a:prstGeom prst="roundRect"/>
          <a:solidFill>
            <a:srgbClr val="EDEDED"/>
          </a:solidFill>
        </p:spPr>
      </p:pic>
      <p:pic>
        <p:nvPicPr>
          <p:cNvPr id="69" name="그림 14" descr="C:/Users/Admin1/AppData/Roaming/PolarisOffice/ETemp/18240_20371840/fImage4484408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85870"/>
            <a:ext cx="4119880" cy="1090295"/>
          </a:xfrm>
          <a:prstGeom prst="roundRect"/>
          <a:solidFill>
            <a:srgbClr val="EDEDED"/>
          </a:solidFill>
        </p:spPr>
      </p:pic>
      <p:cxnSp>
        <p:nvCxnSpPr>
          <p:cNvPr id="70" name="도형 15"/>
          <p:cNvCxnSpPr/>
          <p:nvPr/>
        </p:nvCxnSpPr>
        <p:spPr>
          <a:xfrm rot="0" flipV="1">
            <a:off x="7941945" y="1860550"/>
            <a:ext cx="2912110" cy="2308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6"/>
          <p:cNvSpPr txBox="1">
            <a:spLocks/>
          </p:cNvSpPr>
          <p:nvPr/>
        </p:nvSpPr>
        <p:spPr>
          <a:xfrm rot="0">
            <a:off x="6830060" y="4935855"/>
            <a:ext cx="41249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Animator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Animation Controller를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497070" y="418465"/>
            <a:ext cx="3211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1238885" y="493839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Materials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불러오기</a:t>
            </a:r>
            <a:r>
              <a:rPr sz="1800">
                <a:latin typeface="맑은 고딕" charset="0"/>
                <a:ea typeface="맑은 고딕" charset="0"/>
              </a:rPr>
              <a:t> 위해 Extract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3550" y="5225415"/>
            <a:ext cx="4144010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위한 폴더를 설정하고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18240_20371840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1630" cy="3326130"/>
          </a:xfrm>
          <a:prstGeom prst="roundRect"/>
          <a:solidFill>
            <a:srgbClr val="EDEDED"/>
          </a:solidFill>
        </p:spPr>
      </p:pic>
      <p:pic>
        <p:nvPicPr>
          <p:cNvPr id="85" name="그림 2" descr="C:/Users/Admin1/AppData/Roaming/PolarisOffice/ETemp/18240_20371840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3675"/>
            <a:ext cx="4135120" cy="2356485"/>
          </a:xfrm>
          <a:prstGeom prst="rect"/>
          <a:noFill/>
        </p:spPr>
      </p:pic>
      <p:pic>
        <p:nvPicPr>
          <p:cNvPr id="86" name="그림 3" descr="C:/Users/Admin1/AppData/Roaming/PolarisOffice/ETemp/18240_20371840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020185"/>
            <a:ext cx="4126230" cy="1045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418465"/>
            <a:ext cx="3540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63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Avatar</a:t>
            </a:r>
            <a:r>
              <a:rPr lang="ko-KR" sz="1800">
                <a:latin typeface="맑은 고딕" charset="0"/>
                <a:ea typeface="맑은 고딕" charset="0"/>
              </a:rPr>
              <a:t>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613025"/>
            <a:ext cx="4140200" cy="9512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18240_20371840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720" cy="103505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18240_20371840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5420"/>
            <a:ext cx="1334135" cy="104013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>
            <a:off x="6831965" y="4942840"/>
            <a:ext cx="4123055" cy="1232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Public Animation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Ch19_nonPBR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  <p:pic>
        <p:nvPicPr>
          <p:cNvPr id="92" name="그림 17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5915" y="1809115"/>
            <a:ext cx="574040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3210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360" y="5304155"/>
            <a:ext cx="41452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Speed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13550" y="5306060"/>
            <a:ext cx="4161790" cy="9239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1" descr="C:/Users/Admin1/AppData/Roaming/PolarisOffice/ETemp/6696_24108808/fImage10254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5010" y="2325370"/>
            <a:ext cx="1361440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6"/>
          <p:cNvSpPr txBox="1">
            <a:spLocks/>
          </p:cNvSpPr>
          <p:nvPr/>
        </p:nvSpPr>
        <p:spPr>
          <a:xfrm rot="0">
            <a:off x="6839585" y="299402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" descr="C:/Users/Admin1/AppData/Roaming/PolarisOffice/ETemp/6696_24108808/fImage15968294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643380"/>
            <a:ext cx="4135120" cy="1259840"/>
          </a:xfrm>
          <a:prstGeom prst="roundRect"/>
          <a:solidFill>
            <a:srgbClr val="EDEDED"/>
          </a:solidFill>
        </p:spPr>
      </p:pic>
      <p:pic>
        <p:nvPicPr>
          <p:cNvPr id="79" name="그림 4" descr="C:/Users/Admin1/AppData/Roaming/PolarisOffice/ETemp/6696_24108808/fImage25021229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275"/>
            <a:ext cx="2687320" cy="3342640"/>
          </a:xfrm>
          <a:prstGeom prst="roundRect"/>
          <a:solidFill>
            <a:srgbClr val="EDEDED"/>
          </a:solidFill>
        </p:spPr>
      </p:pic>
      <p:pic>
        <p:nvPicPr>
          <p:cNvPr id="80" name="그림 7" descr="C:/Users/Admin1/AppData/Roaming/PolarisOffice/ETemp/6696_24108808/fImage12265230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092960"/>
            <a:ext cx="1327785" cy="2016125"/>
          </a:xfrm>
          <a:prstGeom prst="roundRect"/>
          <a:solidFill>
            <a:srgbClr val="EDEDED"/>
          </a:solidFill>
        </p:spPr>
      </p:pic>
      <p:sp>
        <p:nvSpPr>
          <p:cNvPr id="81" name="텍스트 상자 10"/>
          <p:cNvSpPr txBox="1">
            <a:spLocks/>
          </p:cNvSpPr>
          <p:nvPr/>
        </p:nvSpPr>
        <p:spPr>
          <a:xfrm rot="0">
            <a:off x="1249680" y="5033010"/>
            <a:ext cx="414337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UI에서 Lagacy에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생성한 다음 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Mode DropDown 이라는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1" descr="C:/Users/Admin1/AppData/Roaming/PolarisOffice/ETemp/6696_24108808/fImage1276723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768725"/>
            <a:ext cx="4117975" cy="1339850"/>
          </a:xfrm>
          <a:prstGeom prst="roundRect"/>
          <a:solidFill>
            <a:srgbClr val="EDEDED"/>
          </a:solidFill>
        </p:spPr>
      </p:pic>
      <p:sp>
        <p:nvSpPr>
          <p:cNvPr id="83" name="텍스트 상자 14"/>
          <p:cNvSpPr txBox="1">
            <a:spLocks/>
          </p:cNvSpPr>
          <p:nvPr/>
        </p:nvSpPr>
        <p:spPr>
          <a:xfrm rot="0">
            <a:off x="6851015" y="5184140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Animator Culling Mode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1105" y="279971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Picture " descr="C:/Users/Admin1/AppData/Roaming/PolarisOffice/ETemp/6696_24108808/fImage1220434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090" cy="1239520"/>
          </a:xfrm>
          <a:prstGeom prst="roundRect"/>
          <a:solidFill>
            <a:srgbClr val="EDEDED"/>
          </a:solidFill>
        </p:spPr>
      </p:pic>
      <p:sp>
        <p:nvSpPr>
          <p:cNvPr id="129" name="Rect 0"/>
          <p:cNvSpPr txBox="1">
            <a:spLocks/>
          </p:cNvSpPr>
          <p:nvPr/>
        </p:nvSpPr>
        <p:spPr>
          <a:xfrm rot="0">
            <a:off x="1224280" y="555625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0" name="Picture " descr="C:/Users/Admin1/AppData/Roaming/PolarisOffice/ETemp/6696_24108808/fImage16249296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50005"/>
            <a:ext cx="4135755" cy="1567180"/>
          </a:xfrm>
          <a:prstGeom prst="roundRect"/>
          <a:solidFill>
            <a:srgbClr val="EDEDED"/>
          </a:solidFill>
        </p:spPr>
      </p:pic>
      <p:sp>
        <p:nvSpPr>
          <p:cNvPr id="131" name="텍스트 상자 17"/>
          <p:cNvSpPr txBox="1">
            <a:spLocks/>
          </p:cNvSpPr>
          <p:nvPr/>
        </p:nvSpPr>
        <p:spPr>
          <a:xfrm rot="0">
            <a:off x="6822440" y="4258945"/>
            <a:ext cx="41179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8" descr="C:/Users/Admin1/AppData/Roaming/PolarisOffice/ETemp/6696_24108808/fImage8506269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2369185" cy="2576195"/>
          </a:xfrm>
          <a:prstGeom prst="roundRect"/>
          <a:solidFill>
            <a:srgbClr val="EDEDED"/>
          </a:solidFill>
        </p:spPr>
      </p:pic>
      <p:cxnSp>
        <p:nvCxnSpPr>
          <p:cNvPr id="134" name="도형 20"/>
          <p:cNvCxnSpPr>
            <a:stCxn id="136" idx="0"/>
            <a:endCxn id="137" idx="2"/>
          </p:cNvCxnSpPr>
          <p:nvPr/>
        </p:nvCxnSpPr>
        <p:spPr>
          <a:xfrm rot="0" flipV="1">
            <a:off x="10163810" y="3023235"/>
            <a:ext cx="9525" cy="3194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22" descr="C:/Users/Admin1/AppData/Roaming/PolarisOffice/ETemp/6696_24108808/fImage2595328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9640" y="3342005"/>
            <a:ext cx="689610" cy="689610"/>
          </a:xfrm>
          <a:prstGeom prst="roundRect"/>
          <a:solidFill>
            <a:srgbClr val="EDEDED"/>
          </a:solidFill>
        </p:spPr>
      </p:pic>
      <p:pic>
        <p:nvPicPr>
          <p:cNvPr id="137" name="그림 28" descr="C:/Users/Admin1/AppData/Roaming/PolarisOffice/ETemp/6696_24108808/fImage13230332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0" y="1447165"/>
            <a:ext cx="155067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