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30" r:id="rId12"/>
  </p:sldMasterIdLst>
  <p:notesMasterIdLst>
    <p:notesMasterId r:id="rId14"/>
  </p:notesMasterIdLst>
  <p:sldIdLst>
    <p:sldId id="296" r:id="rId16"/>
    <p:sldId id="318" r:id="rId18"/>
    <p:sldId id="316" r:id="rId20"/>
    <p:sldId id="297" r:id="rId22"/>
    <p:sldId id="319" r:id="rId23"/>
    <p:sldId id="321" r:id="rId25"/>
    <p:sldId id="322" r:id="rId27"/>
    <p:sldId id="32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9" Type="http://schemas.openxmlformats.org/officeDocument/2006/relationships/notesSlide" Target="../notesSlides/notesSlide1.xml"></Relationship><Relationship Id="rId13" Type="http://schemas.openxmlformats.org/officeDocument/2006/relationships/image" Target="../media/fImage2062528841.png"></Relationship><Relationship Id="rId14" Type="http://schemas.openxmlformats.org/officeDocument/2006/relationships/image" Target="../media/fImage61932918467.png"></Relationship><Relationship Id="rId15" Type="http://schemas.openxmlformats.org/officeDocument/2006/relationships/image" Target="../media/fImage52682926334.png"></Relationship><Relationship Id="rId16" Type="http://schemas.openxmlformats.org/officeDocument/2006/relationships/image" Target="../media/fImage22421734441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46744741.png"></Relationship><Relationship Id="rId3" Type="http://schemas.openxmlformats.org/officeDocument/2006/relationships/image" Target="../media/fImage44283074464.png"></Relationship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7" Type="http://schemas.openxmlformats.org/officeDocument/2006/relationships/image" Target="../media/fImage127933598467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image" Target="../media/fImage41692996500.png"></Relationship><Relationship Id="rId11" Type="http://schemas.openxmlformats.org/officeDocument/2006/relationships/image" Target="../media/fImage61933009169.png"></Relationship><Relationship Id="rId12" Type="http://schemas.openxmlformats.org/officeDocument/2006/relationships/image" Target="../media/fImage85063176827.png"></Relationship><Relationship Id="rId13" Type="http://schemas.openxmlformats.org/officeDocument/2006/relationships/image" Target="../media/fImage71713035724.png"></Relationship><Relationship Id="rId14" Type="http://schemas.openxmlformats.org/officeDocument/2006/relationships/image" Target="../media/fImage26073051478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9" Type="http://schemas.openxmlformats.org/officeDocument/2006/relationships/image" Target="../media/fImage10263376153.png"></Relationship><Relationship Id="rId10" Type="http://schemas.openxmlformats.org/officeDocument/2006/relationships/image" Target="../media/fImage71523089358.png"></Relationship><Relationship Id="rId11" Type="http://schemas.openxmlformats.org/officeDocument/2006/relationships/image" Target="../media/fImage22421734441.png"></Relationship><Relationship Id="rId12" Type="http://schemas.openxmlformats.org/officeDocument/2006/relationships/image" Target="../media/fImage2242713841.png"></Relationship><Relationship Id="rId13" Type="http://schemas.openxmlformats.org/officeDocument/2006/relationships/image" Target="../media/fImage94281408467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4272186334.png"></Relationship><Relationship Id="rId3" Type="http://schemas.openxmlformats.org/officeDocument/2006/relationships/image" Target="../media/fImage72422246500.png"></Relationship><Relationship Id="rId4" Type="http://schemas.openxmlformats.org/officeDocument/2006/relationships/image" Target="../media/fImage201262259169.png"></Relationship><Relationship Id="rId5" Type="http://schemas.openxmlformats.org/officeDocument/2006/relationships/image" Target="../media/fImage22421734441.png"></Relationship><Relationship Id="rId6" Type="http://schemas.openxmlformats.org/officeDocument/2006/relationships/image" Target="../media/fImage100142265724.png"></Relationship><Relationship Id="rId7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5023341.png"></Relationship><Relationship Id="rId3" Type="http://schemas.openxmlformats.org/officeDocument/2006/relationships/image" Target="../media/fImage118702348467.png"></Relationship><Relationship Id="rId4" Type="http://schemas.openxmlformats.org/officeDocument/2006/relationships/image" Target="../media/fImage164642376334.png"></Relationship><Relationship Id="rId5" Type="http://schemas.openxmlformats.org/officeDocument/2006/relationships/image" Target="../media/fImage366322386500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2549169.png"></Relationship><Relationship Id="rId3" Type="http://schemas.openxmlformats.org/officeDocument/2006/relationships/image" Target="../media/fImage99872565724.png"></Relationship><Relationship Id="rId4" Type="http://schemas.openxmlformats.org/officeDocument/2006/relationships/image" Target="../media/fImage122162571478.png"></Relationship><Relationship Id="rId5" Type="http://schemas.openxmlformats.org/officeDocument/2006/relationships/image" Target="../media/fImage235402589358.png"></Relationship><Relationship Id="rId6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5382206962.png"></Relationship><Relationship Id="rId3" Type="http://schemas.openxmlformats.org/officeDocument/2006/relationships/image" Target="../media/fImage71562214464.png"></Relationship><Relationship Id="rId4" Type="http://schemas.openxmlformats.org/officeDocument/2006/relationships/image" Target="../media/fImage22421734441.png"></Relationship><Relationship Id="rId5" Type="http://schemas.openxmlformats.org/officeDocument/2006/relationships/image" Target="../media/fImage163422625705.png"></Relationship><Relationship Id="rId6" Type="http://schemas.openxmlformats.org/officeDocument/2006/relationships/image" Target="../media/fImage365232638145.png"></Relationship><Relationship Id="rId7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632835"/>
            <a:ext cx="41681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캐릭터의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 descr="C:/Users/Admin1/AppData/Roaming/PolarisOffice/ETemp/28880_14730240/fImage275203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40200" cy="361823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17930" y="5256530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불러오기 위해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" descr="C:/Users/Admin1/AppData/Roaming/PolarisOffice/ETemp/28880_14730240/fImage2062528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52265" cy="2085340"/>
          </a:xfrm>
          <a:prstGeom prst="roundRect"/>
          <a:solidFill>
            <a:srgbClr val="EDEDED"/>
          </a:solidFill>
        </p:spPr>
      </p:pic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6006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" descr="C:/Users/Admin1/AppData/Roaming/PolarisOffice/ETemp/28880_14730240/fImage6193291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53255"/>
            <a:ext cx="1490980" cy="1008380"/>
          </a:xfrm>
          <a:prstGeom prst="roundRect"/>
          <a:solidFill>
            <a:srgbClr val="EDEDED"/>
          </a:solidFill>
        </p:spPr>
      </p:pic>
      <p:pic>
        <p:nvPicPr>
          <p:cNvPr id="1172" name="그림 9" descr="C:/Users/Admin1/AppData/Roaming/PolarisOffice/ETemp/28880_14730240/fImage5268292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6290" y="4454525"/>
            <a:ext cx="2565400" cy="1016000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805680"/>
            <a:ext cx="626110" cy="354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57935" y="529590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컨트롤러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28880_14730240/fImage2446744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522980"/>
            <a:ext cx="4144010" cy="1606550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1264285" y="267716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 descr="C:/Users/Admin1/AppData/Roaming/PolarisOffice/ETemp/28880_14730240/fImage4428307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1438275"/>
            <a:ext cx="4149725" cy="1137920"/>
          </a:xfrm>
          <a:prstGeom prst="roundRect"/>
          <a:solidFill>
            <a:srgbClr val="EDEDED"/>
          </a:solidFill>
        </p:spPr>
      </p:pic>
      <p:pic>
        <p:nvPicPr>
          <p:cNvPr id="1176" name="그림 15" descr="C:/Users/Admin1/AppData/Roaming/PolarisOffice/ETemp/28880_14730240/fImage4157131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0020"/>
            <a:ext cx="4152265" cy="3768090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6816090" y="5361305"/>
            <a:ext cx="414972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9520" y="2639060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Dreyar By M.Aure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0" descr="C:/Users/Admin1/AppData/Roaming/PolarisOffice/ETemp/28880_14730240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712210"/>
            <a:ext cx="4143375" cy="173228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70635" y="55511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8" descr="C:/Users/Admin1/AppData/Roaming/PolarisOffice/ETemp/28880_14730240/fImage4169299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005" y="1447165"/>
            <a:ext cx="2557145" cy="1094740"/>
          </a:xfrm>
          <a:prstGeom prst="roundRect"/>
          <a:solidFill>
            <a:srgbClr val="EDEDED"/>
          </a:solidFill>
        </p:spPr>
      </p:pic>
      <p:pic>
        <p:nvPicPr>
          <p:cNvPr id="1185" name="그림 21" descr="C:/Users/Admin1/AppData/Roaming/PolarisOffice/ETemp/28880_14730240/fImage6193300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482090" cy="1085850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28880_1473024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23795" y="1857375"/>
            <a:ext cx="624840" cy="351155"/>
          </a:xfrm>
          <a:prstGeom prst="rect"/>
          <a:noFill/>
        </p:spPr>
      </p:pic>
      <p:pic>
        <p:nvPicPr>
          <p:cNvPr id="1186" name="그림 24" descr="C:/Users/Admin1/AppData/Roaming/PolarisOffice/ETemp/28880_14730240/fImage8506317682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8275"/>
            <a:ext cx="2481580" cy="2559050"/>
          </a:xfrm>
          <a:prstGeom prst="roundRect"/>
          <a:solidFill>
            <a:srgbClr val="EDEDED"/>
          </a:solidFill>
        </p:spPr>
      </p:pic>
      <p:pic>
        <p:nvPicPr>
          <p:cNvPr id="1187" name="그림 26" descr="C:/Users/Admin1/AppData/Roaming/PolarisOffice/ETemp/28880_14730240/fImage7171303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0870" y="1447165"/>
            <a:ext cx="1464945" cy="1438910"/>
          </a:xfrm>
          <a:prstGeom prst="roundRect"/>
          <a:solidFill>
            <a:srgbClr val="EDEDED"/>
          </a:solidFill>
        </p:spPr>
      </p:pic>
      <p:pic>
        <p:nvPicPr>
          <p:cNvPr id="1188" name="그림 29" descr="C:/Users/Admin1/AppData/Roaming/PolarisOffice/ETemp/28880_14730240/fImage260730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1710" y="3290570"/>
            <a:ext cx="723900" cy="706755"/>
          </a:xfrm>
          <a:prstGeom prst="roundRect"/>
          <a:solidFill>
            <a:srgbClr val="EDEDED"/>
          </a:solidFill>
        </p:spPr>
      </p:pic>
      <p:cxnSp>
        <p:nvCxnSpPr>
          <p:cNvPr id="1189" name="도형 32"/>
          <p:cNvCxnSpPr>
            <a:stCxn id="1188" idx="0"/>
            <a:endCxn id="1187" idx="2"/>
          </p:cNvCxnSpPr>
          <p:nvPr/>
        </p:nvCxnSpPr>
        <p:spPr>
          <a:xfrm rot="0" flipV="1">
            <a:off x="10233025" y="2885440"/>
            <a:ext cx="635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텍스트 상자 33"/>
          <p:cNvSpPr txBox="1">
            <a:spLocks/>
          </p:cNvSpPr>
          <p:nvPr/>
        </p:nvSpPr>
        <p:spPr>
          <a:xfrm rot="0">
            <a:off x="6835140" y="4159250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8410" y="1447165"/>
            <a:ext cx="4118610" cy="16109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0790" y="4378960"/>
            <a:ext cx="4117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Idle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204210"/>
            <a:ext cx="4114165" cy="1077595"/>
          </a:xfrm>
          <a:prstGeom prst="roundRect"/>
          <a:solidFill>
            <a:srgbClr val="EDEDED"/>
          </a:solidFill>
        </p:spPr>
      </p:pic>
      <p:pic>
        <p:nvPicPr>
          <p:cNvPr id="1179" name="그림 3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4840" cy="498475"/>
          </a:xfrm>
          <a:prstGeom prst="rect"/>
          <a:noFill/>
        </p:spPr>
      </p:pic>
      <p:pic>
        <p:nvPicPr>
          <p:cNvPr id="1180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183765"/>
            <a:ext cx="1381760" cy="20459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0790" y="4378960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</a:t>
            </a:r>
            <a:r>
              <a:rPr lang="ko-KR" sz="1800">
                <a:latin typeface="맑은 고딕" charset="0"/>
                <a:ea typeface="맑은 고딕" charset="0"/>
              </a:rPr>
              <a:t>선택하여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Kick 애니메이션을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Picture " descr="C:/Users/Admin1/AppData/Roaming/PolarisOffice/ETemp/24900_16569248/fImage2242721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2601595" cy="3514725"/>
          </a:xfrm>
          <a:prstGeom prst="roundRect"/>
          <a:solidFill>
            <a:srgbClr val="EDEDED"/>
          </a:solidFill>
        </p:spPr>
      </p:pic>
      <p:sp>
        <p:nvSpPr>
          <p:cNvPr id="1181" name="Rect 0"/>
          <p:cNvSpPr txBox="1">
            <a:spLocks/>
          </p:cNvSpPr>
          <p:nvPr/>
        </p:nvSpPr>
        <p:spPr>
          <a:xfrm rot="0">
            <a:off x="6822440" y="518287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8" descr="C:/Users/Admin1/AppData/Roaming/PolarisOffice/ETemp/24900_16569248/fImage724222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222625"/>
            <a:ext cx="4120515" cy="1067435"/>
          </a:xfrm>
          <a:prstGeom prst="roundRect"/>
          <a:solidFill>
            <a:srgbClr val="EDEDED"/>
          </a:solidFill>
        </p:spPr>
      </p:pic>
      <p:pic>
        <p:nvPicPr>
          <p:cNvPr id="1184" name="그림 11" descr="C:/Users/Admin1/AppData/Roaming/PolarisOffice/ETemp/24900_16569248/fImage2012622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610995"/>
          </a:xfrm>
          <a:prstGeom prst="roundRect"/>
          <a:solidFill>
            <a:srgbClr val="EDEDED"/>
          </a:solidFill>
        </p:spPr>
      </p:pic>
      <p:pic>
        <p:nvPicPr>
          <p:cNvPr id="1179" name="Picture " descr="C:/Users/Admin1/AppData/Roaming/PolarisOffice/ETemp/24900_16569248/fImage224217344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7200" y="2808605"/>
            <a:ext cx="625475" cy="499110"/>
          </a:xfrm>
          <a:prstGeom prst="rect"/>
          <a:noFill/>
        </p:spPr>
      </p:pic>
      <p:pic>
        <p:nvPicPr>
          <p:cNvPr id="1185" name="그림 14" descr="C:/Users/Admin1/AppData/Roaming/PolarisOffice/ETemp/24900_16569248/fImage10014226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2940" y="2256790"/>
            <a:ext cx="1397635" cy="19043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8022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Kick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37324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Kick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sz="1800">
                <a:latin typeface="맑은 고딕" charset="0"/>
                <a:ea typeface="맑은 고딕" charset="0"/>
              </a:rPr>
              <a:t> 다음 Kick Button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8" descr="C:/Users/Admin1/AppData/Roaming/PolarisOffice/ETemp/21544_15856240/fImage118502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1275080"/>
          </a:xfrm>
          <a:prstGeom prst="roundRect"/>
          <a:solidFill>
            <a:srgbClr val="EDEDED"/>
          </a:solidFill>
        </p:spPr>
      </p:pic>
      <p:pic>
        <p:nvPicPr>
          <p:cNvPr id="1187" name="그림 11" descr="C:/Users/Admin1/AppData/Roaming/PolarisOffice/ETemp/21544_15856240/fImage1187023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49370"/>
            <a:ext cx="4124325" cy="1275715"/>
          </a:xfrm>
          <a:prstGeom prst="roundRect"/>
          <a:solidFill>
            <a:srgbClr val="EDEDED"/>
          </a:solidFill>
        </p:spPr>
      </p:pic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Running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15" descr="C:/Users/Admin1/AppData/Roaming/PolarisOffice/ETemp/21544_15856240/fImage1646423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44625"/>
            <a:ext cx="4136390" cy="1717040"/>
          </a:xfrm>
          <a:prstGeom prst="roundRect"/>
          <a:solidFill>
            <a:srgbClr val="EDEDED"/>
          </a:solidFill>
        </p:spPr>
      </p:pic>
      <p:pic>
        <p:nvPicPr>
          <p:cNvPr id="1190" name="그림 18" descr="C:/Users/Admin1/AppData/Roaming/PolarisOffice/ETemp/21544_15856240/fImage3663223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3293110"/>
            <a:ext cx="4130040" cy="1031240"/>
          </a:xfrm>
          <a:prstGeom prst="roundRect"/>
          <a:solidFill>
            <a:srgbClr val="EDEDED"/>
          </a:solidFill>
        </p:spPr>
      </p:pic>
      <p:cxnSp>
        <p:nvCxnSpPr>
          <p:cNvPr id="1191" name="도형 21"/>
          <p:cNvCxnSpPr/>
          <p:nvPr/>
        </p:nvCxnSpPr>
        <p:spPr>
          <a:xfrm rot="0" flipV="1">
            <a:off x="10009505" y="1713865"/>
            <a:ext cx="827405" cy="18357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63994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트랜지션을</a:t>
            </a:r>
            <a:r>
              <a:rPr lang="ko-KR" sz="1800">
                <a:latin typeface="맑은 고딕" charset="0"/>
                <a:ea typeface="맑은 고딕" charset="0"/>
              </a:rPr>
              <a:t> Idle </a:t>
            </a:r>
            <a:r>
              <a:rPr lang="ko-KR" sz="1800">
                <a:latin typeface="맑은 고딕" charset="0"/>
                <a:ea typeface="맑은 고딕" charset="0"/>
              </a:rPr>
              <a:t>애니메이션 </a:t>
            </a:r>
            <a:r>
              <a:rPr lang="ko-KR" sz="1800">
                <a:latin typeface="맑은 고딕" charset="0"/>
                <a:ea typeface="맑은 고딕" charset="0"/>
              </a:rPr>
              <a:t>쪽으로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Rect 0"/>
          <p:cNvSpPr txBox="1">
            <a:spLocks/>
          </p:cNvSpPr>
          <p:nvPr/>
        </p:nvSpPr>
        <p:spPr>
          <a:xfrm rot="0">
            <a:off x="1252220" y="519938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23" descr="C:/Users/Admin1/AppData/Roaming/PolarisOffice/ETemp/21544_15856240/fImage301725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2390" y="1445260"/>
            <a:ext cx="2764790" cy="1235075"/>
          </a:xfrm>
          <a:prstGeom prst="roundRect"/>
          <a:solidFill>
            <a:srgbClr val="EDEDED"/>
          </a:solidFill>
        </p:spPr>
      </p:pic>
      <p:sp>
        <p:nvSpPr>
          <p:cNvPr id="1193" name="텍스트 상자 24"/>
          <p:cNvSpPr txBox="1">
            <a:spLocks/>
          </p:cNvSpPr>
          <p:nvPr/>
        </p:nvSpPr>
        <p:spPr>
          <a:xfrm rot="0">
            <a:off x="1249045" y="2787650"/>
            <a:ext cx="4124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Kick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25" descr="C:/Users/Admin1/AppData/Roaming/PolarisOffice/ETemp/21544_15856240/fImage998725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9070"/>
            <a:ext cx="1268730" cy="1238885"/>
          </a:xfrm>
          <a:prstGeom prst="roundRect"/>
          <a:solidFill>
            <a:srgbClr val="EDEDED"/>
          </a:solidFill>
        </p:spPr>
      </p:pic>
      <p:pic>
        <p:nvPicPr>
          <p:cNvPr id="1195" name="그림 28" descr="C:/Users/Admin1/AppData/Roaming/PolarisOffice/ETemp/21544_15856240/fImage12216257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00450"/>
            <a:ext cx="4135120" cy="1494155"/>
          </a:xfrm>
          <a:prstGeom prst="roundRect"/>
          <a:solidFill>
            <a:srgbClr val="EDEDED"/>
          </a:solidFill>
        </p:spPr>
      </p:pic>
      <p:pic>
        <p:nvPicPr>
          <p:cNvPr id="1196" name="그림 31" descr="C:/Users/Admin1/AppData/Roaming/PolarisOffice/ETemp/21544_15856240/fImage23540258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8275"/>
            <a:ext cx="4135120" cy="3023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0790" y="491299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Running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408051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Run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Running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1" descr="C:/Users/Admin1/AppData/Roaming/PolarisOffice/ETemp/21544_15856240/fImage2253822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2084705"/>
          </a:xfrm>
          <a:prstGeom prst="roundRect"/>
          <a:solidFill>
            <a:srgbClr val="EDEDED"/>
          </a:solidFill>
        </p:spPr>
      </p:pic>
      <p:pic>
        <p:nvPicPr>
          <p:cNvPr id="1187" name="그림 3" descr="C:/Users/Admin1/AppData/Roaming/PolarisOffice/ETemp/21544_15856240/fImage715622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3742690"/>
            <a:ext cx="4131310" cy="1076960"/>
          </a:xfrm>
          <a:prstGeom prst="roundRect"/>
          <a:solidFill>
            <a:srgbClr val="EDEDED"/>
          </a:solidFill>
        </p:spPr>
      </p:pic>
      <p:pic>
        <p:nvPicPr>
          <p:cNvPr id="1179" name="Picture " descr="C:/Users/Admin1/AppData/Roaming/PolarisOffice/ETemp/21544_15856240/fImage224217344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88310" y="3325495"/>
            <a:ext cx="626110" cy="499745"/>
          </a:xfrm>
          <a:prstGeom prst="rect"/>
          <a:noFill/>
        </p:spPr>
      </p:pic>
      <p:pic>
        <p:nvPicPr>
          <p:cNvPr id="1188" name="그림 37" descr="C:/Users/Admin1/AppData/Roaming/PolarisOffice/ETemp/21544_15856240/fImage1634226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5735"/>
            <a:ext cx="4152265" cy="1510665"/>
          </a:xfrm>
          <a:prstGeom prst="roundRect"/>
          <a:solidFill>
            <a:srgbClr val="EDEDED"/>
          </a:solidFill>
        </p:spPr>
      </p:pic>
      <p:pic>
        <p:nvPicPr>
          <p:cNvPr id="1189" name="그림 40" descr="C:/Users/Admin1/AppData/Roaming/PolarisOffice/ETemp/21544_15856240/fImage36523263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3087370"/>
            <a:ext cx="4128135" cy="909955"/>
          </a:xfrm>
          <a:prstGeom prst="roundRect"/>
          <a:solidFill>
            <a:srgbClr val="EDEDED"/>
          </a:solidFill>
        </p:spPr>
      </p:pic>
      <p:cxnSp>
        <p:nvCxnSpPr>
          <p:cNvPr id="1190" name="도형 43"/>
          <p:cNvCxnSpPr/>
          <p:nvPr/>
        </p:nvCxnSpPr>
        <p:spPr>
          <a:xfrm rot="0" flipV="1">
            <a:off x="10508615" y="1670685"/>
            <a:ext cx="336550" cy="16287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