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90" r:id="rId12"/>
  </p:sldMasterIdLst>
  <p:notesMasterIdLst>
    <p:notesMasterId r:id="rId14"/>
  </p:notesMasterIdLst>
  <p:sldIdLst>
    <p:sldId id="293" r:id="rId16"/>
    <p:sldId id="305" r:id="rId18"/>
    <p:sldId id="294" r:id="rId20"/>
    <p:sldId id="295" r:id="rId22"/>
    <p:sldId id="306" r:id="rId24"/>
    <p:sldId id="307" r:id="rId26"/>
    <p:sldId id="308" r:id="rId28"/>
    <p:sldId id="288" r:id="rId30"/>
    <p:sldId id="309" r:id="rId32"/>
    <p:sldId id="287" r:id="rId34"/>
    <p:sldId id="310" r:id="rId36"/>
    <p:sldId id="304" r:id="rId38"/>
    <p:sldId id="31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13" Type="http://schemas.openxmlformats.org/officeDocument/2006/relationships/image" Target="../media/fImage462429141.png"></Relationship><Relationship Id="rId14" Type="http://schemas.openxmlformats.org/officeDocument/2006/relationships/image" Target="../media/fImage66822928467.png"></Relationship><Relationship Id="rId15" Type="http://schemas.openxmlformats.org/officeDocument/2006/relationships/image" Target="../media/fImage21242293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13" Type="http://schemas.openxmlformats.org/officeDocument/2006/relationships/image" Target="../media/fImage691572615724.png"></Relationship><Relationship Id="rId14" Type="http://schemas.openxmlformats.org/officeDocument/2006/relationships/image" Target="../media/fImage75692641478.png"></Relationship><Relationship Id="rId15" Type="http://schemas.openxmlformats.org/officeDocument/2006/relationships/image" Target="../media/fImage71672659358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64325441.png"></Relationship><Relationship Id="rId3" Type="http://schemas.openxmlformats.org/officeDocument/2006/relationships/image" Target="../media/fImage45992558467.png"></Relationship><Relationship Id="rId4" Type="http://schemas.openxmlformats.org/officeDocument/2006/relationships/image" Target="../media/fImage123042566334.png"></Relationship><Relationship Id="rId5" Type="http://schemas.openxmlformats.org/officeDocument/2006/relationships/image" Target="../media/fImage145202586500.png"></Relationship><Relationship Id="rId6" Type="http://schemas.openxmlformats.org/officeDocument/2006/relationships/image" Target="../media/fImage45992599169.png"></Relationship><Relationship Id="rId7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684032178467.png"></Relationship><Relationship Id="rId7" Type="http://schemas.openxmlformats.org/officeDocument/2006/relationships/image" Target="../media/fImage92682615724.png"></Relationship><Relationship Id="rId8" Type="http://schemas.openxmlformats.org/officeDocument/2006/relationships/image" Target="../media/fImage93812621478.png"></Relationship><Relationship Id="rId9" Type="http://schemas.openxmlformats.org/officeDocument/2006/relationships/image" Target="../media/fImage93672659358.png"></Relationship><Relationship Id="rId10" Type="http://schemas.openxmlformats.org/officeDocument/2006/relationships/image" Target="../media/fImage86452666962.png"></Relationship><Relationship Id="rId11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514228141.png"></Relationship><Relationship Id="rId3" Type="http://schemas.openxmlformats.org/officeDocument/2006/relationships/image" Target="../media/fImage255632828467.png"></Relationship><Relationship Id="rId4" Type="http://schemas.openxmlformats.org/officeDocument/2006/relationships/image" Target="../media/fImage177342846334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72742946500.png"></Relationship><Relationship Id="rId4" Type="http://schemas.openxmlformats.org/officeDocument/2006/relationships/image" Target="../media/fImage223252959169.png"></Relationship><Relationship Id="rId5" Type="http://schemas.openxmlformats.org/officeDocument/2006/relationships/image" Target="../media/fImage254672965724.png"></Relationship><Relationship Id="rId6" Type="http://schemas.openxmlformats.org/officeDocument/2006/relationships/image" Target="../media/fImage7795297147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0" Type="http://schemas.openxmlformats.org/officeDocument/2006/relationships/image" Target="../media/fImage301717141.png"></Relationship><Relationship Id="rId11" Type="http://schemas.openxmlformats.org/officeDocument/2006/relationships/image" Target="../media/fImage77952971478.png"></Relationship><Relationship Id="rId12" Type="http://schemas.openxmlformats.org/officeDocument/2006/relationships/image" Target="../media/fImage123181758467.png"></Relationship><Relationship Id="rId13" Type="http://schemas.openxmlformats.org/officeDocument/2006/relationships/image" Target="../media/fImage122371776334.png"></Relationship><Relationship Id="rId14" Type="http://schemas.openxmlformats.org/officeDocument/2006/relationships/image" Target="../media/fImage119231796500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2" Type="http://schemas.openxmlformats.org/officeDocument/2006/relationships/image" Target="../media/fImage57802649169.png"></Relationship><Relationship Id="rId13" Type="http://schemas.openxmlformats.org/officeDocument/2006/relationships/image" Target="../media/fImage9167268572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151762691478.png"></Relationship><Relationship Id="rId16" Type="http://schemas.openxmlformats.org/officeDocument/2006/relationships/image" Target="../media/fImage18932593281.png"></Relationship><Relationship Id="rId17" Type="http://schemas.openxmlformats.org/officeDocument/2006/relationships/image" Target="../media/fImage82892606827.png"></Relationship><Relationship Id="rId18" Type="http://schemas.openxmlformats.org/officeDocument/2006/relationships/image" Target="../media/fImage52902588145.png"></Relationship><Relationship Id="rId19" Type="http://schemas.openxmlformats.org/officeDocument/2006/relationships/image" Target="../media/fImage91672829358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35932596962.png"></Relationship><Relationship Id="rId3" Type="http://schemas.openxmlformats.org/officeDocument/2006/relationships/image" Target="../media/fImage529592604464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77412915705.png"></Relationship><Relationship Id="rId3" Type="http://schemas.openxmlformats.org/officeDocument/2006/relationships/image" Target="../media/fImage192962919169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0643028145.png"></Relationship><Relationship Id="rId3" Type="http://schemas.openxmlformats.org/officeDocument/2006/relationships/image" Target="../media/fImage56453033281.png"></Relationship><Relationship Id="rId4" Type="http://schemas.openxmlformats.org/officeDocument/2006/relationships/image" Target="../media/fImage60353066827.png"></Relationship><Relationship Id="rId5" Type="http://schemas.openxmlformats.org/officeDocument/2006/relationships/image" Target="../media/fImage173613079961.png"></Relationship><Relationship Id="rId6" Type="http://schemas.openxmlformats.org/officeDocument/2006/relationships/image" Target="../media/fImage27694308491.png"></Relationship><Relationship Id="rId7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notesSlide" Target="../notesSlides/notesSlide8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085225341.png"></Relationship><Relationship Id="rId3" Type="http://schemas.openxmlformats.org/officeDocument/2006/relationships/image" Target="../media/fImage275792548467.png"></Relationship><Relationship Id="rId4" Type="http://schemas.openxmlformats.org/officeDocument/2006/relationships/image" Target="../media/fImage276932566334.png"></Relationship><Relationship Id="rId5" Type="http://schemas.openxmlformats.org/officeDocument/2006/relationships/image" Target="../media/fImage102992576500.png"></Relationship><Relationship Id="rId6" Type="http://schemas.openxmlformats.org/officeDocument/2006/relationships/image" Target="../media/fImage121522599169.png"></Relationship><Relationship Id="rId7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0250" y="329565"/>
            <a:ext cx="3123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477135" cy="279400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469765"/>
            <a:ext cx="41363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Object라는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Create라는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89425" y="3499485"/>
            <a:ext cx="702310" cy="74168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51" idx="2"/>
          </p:cNvCxnSpPr>
          <p:nvPr/>
        </p:nvCxnSpPr>
        <p:spPr>
          <a:xfrm rot="0" flipV="1">
            <a:off x="4640580" y="3161030"/>
            <a:ext cx="2540" cy="339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텍스트 상자 1"/>
          <p:cNvSpPr txBox="1">
            <a:spLocks/>
          </p:cNvSpPr>
          <p:nvPr/>
        </p:nvSpPr>
        <p:spPr>
          <a:xfrm rot="0">
            <a:off x="6822440" y="5303520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Ground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" descr="C:/Users/Admin1/AppData/Roaming/PolarisOffice/ETemp/28716_10216168/fImage4624291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1741170"/>
            <a:ext cx="1447800" cy="1420495"/>
          </a:xfrm>
          <a:prstGeom prst="roundRect"/>
          <a:solidFill>
            <a:srgbClr val="EDEDED"/>
          </a:solidFill>
        </p:spPr>
      </p:pic>
      <p:pic>
        <p:nvPicPr>
          <p:cNvPr id="1052" name="그림 4" descr="C:/Users/Admin1/AppData/Roaming/PolarisOffice/ETemp/28716_10216168/fImage6682292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226945"/>
            <a:ext cx="1241425" cy="2080260"/>
          </a:xfrm>
          <a:prstGeom prst="roundRect"/>
          <a:solidFill>
            <a:srgbClr val="EDEDED"/>
          </a:solidFill>
        </p:spPr>
      </p:pic>
      <p:pic>
        <p:nvPicPr>
          <p:cNvPr id="1053" name="그림 5" descr="C:/Users/Admin1/AppData/Roaming/PolarisOffice/ETemp/28716_10216168/fImage21242293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2696845" cy="3662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0385" y="381000"/>
            <a:ext cx="3480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240790" y="1456055"/>
            <a:ext cx="41376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일정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시간</a:t>
            </a:r>
            <a:r>
              <a:rPr lang="ko-KR" sz="1800">
                <a:latin typeface="맑은 고딕" charset="0"/>
                <a:ea typeface="맑은 고딕" charset="0"/>
              </a:rPr>
              <a:t> 후에 </a:t>
            </a:r>
            <a:r>
              <a:rPr lang="ko-KR" sz="1800">
                <a:latin typeface="맑은 고딕" charset="0"/>
                <a:ea typeface="맑은 고딕" charset="0"/>
              </a:rPr>
              <a:t>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1240790" y="4464050"/>
            <a:ext cx="41376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함수로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파괴했을</a:t>
            </a:r>
            <a:r>
              <a:rPr lang="ko-KR" sz="1800">
                <a:latin typeface="맑은 고딕" charset="0"/>
                <a:ea typeface="맑은 고딕" charset="0"/>
              </a:rPr>
              <a:t> 때 C++ nativeObject는 </a:t>
            </a:r>
            <a:r>
              <a:rPr lang="ko-KR" sz="1800">
                <a:latin typeface="맑은 고딕" charset="0"/>
                <a:ea typeface="맑은 고딕" charset="0"/>
              </a:rPr>
              <a:t>메모리에서</a:t>
            </a:r>
            <a:r>
              <a:rPr lang="ko-KR" sz="1800">
                <a:latin typeface="맑은 고딕" charset="0"/>
                <a:ea typeface="맑은 고딕" charset="0"/>
              </a:rPr>
              <a:t> 해제됩니다.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C#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UnityEngine.Object는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객체이기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해제되지</a:t>
            </a:r>
            <a:r>
              <a:rPr lang="ko-KR" sz="1800">
                <a:latin typeface="맑은 고딕" charset="0"/>
                <a:ea typeface="맑은 고딕" charset="0"/>
              </a:rPr>
              <a:t>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2251710"/>
            <a:ext cx="4143375" cy="2052320"/>
          </a:xfrm>
          <a:prstGeom prst="roundRect"/>
          <a:solidFill>
            <a:srgbClr val="EDEDED"/>
          </a:solidFill>
        </p:spPr>
      </p:pic>
      <p:pic>
        <p:nvPicPr>
          <p:cNvPr id="1111" name="그림 29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464310"/>
            <a:ext cx="2633345" cy="3888105"/>
          </a:xfrm>
          <a:prstGeom prst="roundRect"/>
          <a:solidFill>
            <a:srgbClr val="EDEDED"/>
          </a:solidFill>
        </p:spPr>
      </p:pic>
      <p:pic>
        <p:nvPicPr>
          <p:cNvPr id="1112" name="그림 30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0885" y="2286000"/>
            <a:ext cx="1342390" cy="2243455"/>
          </a:xfrm>
          <a:prstGeom prst="roundRect"/>
          <a:solidFill>
            <a:srgbClr val="EDEDED"/>
          </a:solidFill>
        </p:spPr>
      </p:pic>
      <p:sp>
        <p:nvSpPr>
          <p:cNvPr id="1113" name="텍스트 상자 33"/>
          <p:cNvSpPr txBox="1">
            <a:spLocks/>
          </p:cNvSpPr>
          <p:nvPr/>
        </p:nvSpPr>
        <p:spPr>
          <a:xfrm rot="0">
            <a:off x="6831965" y="5593080"/>
            <a:ext cx="4131310" cy="6248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Camera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8655" y="407035"/>
            <a:ext cx="32315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13" name="Rect 0"/>
          <p:cNvSpPr txBox="1">
            <a:spLocks/>
          </p:cNvSpPr>
          <p:nvPr/>
        </p:nvSpPr>
        <p:spPr>
          <a:xfrm rot="0">
            <a:off x="6823710" y="5020945"/>
            <a:ext cx="4139565" cy="11969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Texture 폴더에 3D Texture를 </a:t>
            </a:r>
            <a:r>
              <a:rPr sz="1800">
                <a:latin typeface="맑은 고딕" charset="0"/>
                <a:ea typeface="맑은 고딕" charset="0"/>
              </a:rPr>
              <a:t>Rend</a:t>
            </a:r>
            <a:r>
              <a:rPr sz="1800">
                <a:latin typeface="맑은 고딕" charset="0"/>
                <a:ea typeface="맑은 고딕" charset="0"/>
              </a:rPr>
              <a:t>e</a:t>
            </a:r>
            <a:r>
              <a:rPr sz="1800">
                <a:latin typeface="맑은 고딕" charset="0"/>
                <a:ea typeface="맑은 고딕" charset="0"/>
              </a:rPr>
              <a:t>r</a:t>
            </a:r>
            <a:r>
              <a:rPr sz="1800">
                <a:latin typeface="맑은 고딕" charset="0"/>
                <a:ea typeface="맑은 고딕" charset="0"/>
              </a:rPr>
              <a:t> Texture 오브젝트에 있는 이미지 </a:t>
            </a:r>
            <a:r>
              <a:rPr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4" name="텍스트 상자 1"/>
          <p:cNvSpPr txBox="1">
            <a:spLocks/>
          </p:cNvSpPr>
          <p:nvPr/>
        </p:nvSpPr>
        <p:spPr>
          <a:xfrm rot="0">
            <a:off x="1244600" y="2851150"/>
            <a:ext cx="4131945" cy="10026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Render Texture를 </a:t>
            </a:r>
            <a:r>
              <a:rPr sz="1800">
                <a:latin typeface="맑은 고딕" charset="0"/>
                <a:ea typeface="맑은 고딕" charset="0"/>
              </a:rPr>
              <a:t>생성한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3D Texture라는 이름으로 </a:t>
            </a:r>
            <a:r>
              <a:rPr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2" descr="C:/Users/Admin1/AppData/Roaming/PolarisOffice/ETemp/26440_22663712/fImage364325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1455420"/>
            <a:ext cx="1391920" cy="1250950"/>
          </a:xfrm>
          <a:prstGeom prst="roundRect"/>
          <a:solidFill>
            <a:srgbClr val="EDEDED"/>
          </a:solidFill>
        </p:spPr>
      </p:pic>
      <p:pic>
        <p:nvPicPr>
          <p:cNvPr id="1116" name="그림 5" descr="C:/Users/Admin1/AppData/Roaming/PolarisOffice/ETemp/26440_22663712/fImage459925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6535" y="1454785"/>
            <a:ext cx="2619375" cy="1260475"/>
          </a:xfrm>
          <a:prstGeom prst="roundRect"/>
          <a:solidFill>
            <a:srgbClr val="EDEDED"/>
          </a:solidFill>
        </p:spPr>
      </p:pic>
      <p:pic>
        <p:nvPicPr>
          <p:cNvPr id="1117" name="그림 8" descr="C:/Users/Admin1/AppData/Roaming/PolarisOffice/ETemp/26440_22663712/fImage1230425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3914140"/>
            <a:ext cx="4133215" cy="1517650"/>
          </a:xfrm>
          <a:prstGeom prst="roundRect"/>
          <a:solidFill>
            <a:srgbClr val="EDEDED"/>
          </a:solidFill>
        </p:spPr>
      </p:pic>
      <p:sp>
        <p:nvSpPr>
          <p:cNvPr id="1118" name="텍스트 상자 11"/>
          <p:cNvSpPr txBox="1">
            <a:spLocks/>
          </p:cNvSpPr>
          <p:nvPr/>
        </p:nvSpPr>
        <p:spPr>
          <a:xfrm rot="0">
            <a:off x="1236980" y="5589270"/>
            <a:ext cx="4131945" cy="6254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Camera 오브젝트의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9" name="그림 12" descr="C:/Users/Admin1/AppData/Roaming/PolarisOffice/ETemp/26440_22663712/fImage1452025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45260"/>
            <a:ext cx="4156710" cy="2157730"/>
          </a:xfrm>
          <a:prstGeom prst="roundRect"/>
          <a:solidFill>
            <a:srgbClr val="EDEDED"/>
          </a:solidFill>
        </p:spPr>
      </p:pic>
      <p:pic>
        <p:nvPicPr>
          <p:cNvPr id="1120" name="그림 15" descr="C:/Users/Admin1/AppData/Roaming/PolarisOffice/ETemp/26440_22663712/fImage459925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757930"/>
            <a:ext cx="4133850" cy="1090295"/>
          </a:xfrm>
          <a:prstGeom prst="roundRect"/>
          <a:solidFill>
            <a:srgbClr val="EDEDED"/>
          </a:solidFill>
        </p:spPr>
      </p:pic>
      <p:cxnSp>
        <p:nvCxnSpPr>
          <p:cNvPr id="1121" name="도형 16"/>
          <p:cNvCxnSpPr/>
          <p:nvPr/>
        </p:nvCxnSpPr>
        <p:spPr>
          <a:xfrm rot="0" flipV="1">
            <a:off x="7879715" y="1818640"/>
            <a:ext cx="2962275" cy="2199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27525" y="353060"/>
            <a:ext cx="35445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240790" y="1447165"/>
            <a:ext cx="410845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</a:t>
            </a:r>
            <a:r>
              <a:rPr lang="ko-KR" sz="1800">
                <a:latin typeface="맑은 고딕" charset="0"/>
                <a:ea typeface="맑은 고딕" charset="0"/>
              </a:rPr>
              <a:t> 관리자에 의해 자동으로 </a:t>
            </a: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240790" y="5050790"/>
            <a:ext cx="41198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</a:t>
            </a:r>
            <a:r>
              <a:rPr lang="ko-KR" sz="1800">
                <a:latin typeface="맑은 고딕" charset="0"/>
                <a:ea typeface="맑은 고딕" charset="0"/>
              </a:rPr>
              <a:t> 가비지 컬렉터는 Boehm GC </a:t>
            </a:r>
            <a:r>
              <a:rPr lang="ko-KR" sz="1800">
                <a:latin typeface="맑은 고딕" charset="0"/>
                <a:ea typeface="맑은 고딕" charset="0"/>
              </a:rPr>
              <a:t>알고리즘을</a:t>
            </a:r>
            <a:r>
              <a:rPr lang="ko-KR" sz="1800">
                <a:latin typeface="맑은 고딕" charset="0"/>
                <a:ea typeface="맑은 고딕" charset="0"/>
              </a:rPr>
              <a:t> 사용하므로, 세대 기반 </a:t>
            </a:r>
            <a:r>
              <a:rPr lang="ko-KR" sz="1800">
                <a:latin typeface="맑은 고딕" charset="0"/>
                <a:ea typeface="맑은 고딕" charset="0"/>
              </a:rPr>
              <a:t>가비지</a:t>
            </a:r>
            <a:r>
              <a:rPr lang="ko-KR" sz="1800">
                <a:latin typeface="맑은 고딕" charset="0"/>
                <a:ea typeface="맑은 고딕" charset="0"/>
              </a:rPr>
              <a:t> 컬렉터 방식을 지원하지 </a:t>
            </a:r>
            <a:r>
              <a:rPr lang="ko-KR" sz="1800">
                <a:latin typeface="맑은 고딕" charset="0"/>
                <a:ea typeface="맑은 고딕" charset="0"/>
              </a:rPr>
              <a:t>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2566670"/>
            <a:ext cx="4114165" cy="2249170"/>
          </a:xfrm>
          <a:prstGeom prst="roundRect"/>
          <a:solidFill>
            <a:srgbClr val="EDEDED"/>
          </a:solidFill>
        </p:spPr>
      </p:pic>
      <p:pic>
        <p:nvPicPr>
          <p:cNvPr id="1116" name="그림 17" descr="C:/Users/Admin1/AppData/Roaming/PolarisOffice/ETemp/26440_22663712/fImage9268261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1437640"/>
            <a:ext cx="2710815" cy="1308100"/>
          </a:xfrm>
          <a:prstGeom prst="roundRect"/>
          <a:solidFill>
            <a:srgbClr val="EDEDED"/>
          </a:solidFill>
        </p:spPr>
      </p:pic>
      <p:pic>
        <p:nvPicPr>
          <p:cNvPr id="1117" name="그림 20" descr="C:/Users/Admin1/AppData/Roaming/PolarisOffice/ETemp/26440_22663712/fImage9381262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42085"/>
            <a:ext cx="1308100" cy="1303020"/>
          </a:xfrm>
          <a:prstGeom prst="roundRect"/>
          <a:solidFill>
            <a:srgbClr val="EDEDED"/>
          </a:solidFill>
        </p:spPr>
      </p:pic>
      <p:cxnSp>
        <p:nvCxnSpPr>
          <p:cNvPr id="1118" name="도형 23"/>
          <p:cNvCxnSpPr/>
          <p:nvPr/>
        </p:nvCxnSpPr>
        <p:spPr>
          <a:xfrm rot="0" flipV="1">
            <a:off x="7957820" y="2224405"/>
            <a:ext cx="2910205" cy="78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텍스트 상자 24"/>
          <p:cNvSpPr txBox="1">
            <a:spLocks/>
          </p:cNvSpPr>
          <p:nvPr/>
        </p:nvSpPr>
        <p:spPr>
          <a:xfrm rot="0">
            <a:off x="6814820" y="2873375"/>
            <a:ext cx="4131310" cy="9544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Create Object에 있는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Button 변수에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Button 오브젝트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0" name="그림 25" descr="C:/Users/Admin1/AppData/Roaming/PolarisOffice/ETemp/26440_22663712/fImage9367265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921760"/>
            <a:ext cx="1291590" cy="1238885"/>
          </a:xfrm>
          <a:prstGeom prst="roundRect"/>
          <a:solidFill>
            <a:srgbClr val="EDEDED"/>
          </a:solidFill>
        </p:spPr>
      </p:pic>
      <p:pic>
        <p:nvPicPr>
          <p:cNvPr id="1121" name="그림 28" descr="C:/Users/Admin1/AppData/Roaming/PolarisOffice/ETemp/26440_22663712/fImage8645266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3939540"/>
            <a:ext cx="2712085" cy="1229995"/>
          </a:xfrm>
          <a:prstGeom prst="roundRect"/>
          <a:solidFill>
            <a:srgbClr val="EDEDED"/>
          </a:solidFill>
        </p:spPr>
      </p:pic>
      <p:cxnSp>
        <p:nvCxnSpPr>
          <p:cNvPr id="1122" name="도형 31"/>
          <p:cNvCxnSpPr/>
          <p:nvPr/>
        </p:nvCxnSpPr>
        <p:spPr>
          <a:xfrm rot="0" flipV="1">
            <a:off x="7438390" y="4918075"/>
            <a:ext cx="3438525" cy="34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텍스트 상자 32"/>
          <p:cNvSpPr txBox="1">
            <a:spLocks/>
          </p:cNvSpPr>
          <p:nvPr/>
        </p:nvSpPr>
        <p:spPr>
          <a:xfrm rot="0">
            <a:off x="6817360" y="5299710"/>
            <a:ext cx="4131310" cy="9544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Create Object에 있는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Prefab 변수에 Alien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27525" y="353060"/>
            <a:ext cx="35452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12" name="Rect 0"/>
          <p:cNvSpPr txBox="1">
            <a:spLocks/>
          </p:cNvSpPr>
          <p:nvPr/>
        </p:nvSpPr>
        <p:spPr>
          <a:xfrm rot="0">
            <a:off x="1223010" y="550672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Camera 오브젝트의 </a:t>
            </a:r>
            <a:r>
              <a:rPr sz="1800">
                <a:latin typeface="맑은 고딕" charset="0"/>
                <a:ea typeface="맑은 고딕" charset="0"/>
              </a:rPr>
              <a:t>Clear </a:t>
            </a:r>
            <a:r>
              <a:rPr sz="1800">
                <a:latin typeface="맑은 고딕" charset="0"/>
                <a:ea typeface="맑은 고딕" charset="0"/>
              </a:rPr>
              <a:t>Flags를</a:t>
            </a:r>
            <a:r>
              <a:rPr sz="1800">
                <a:latin typeface="맑은 고딕" charset="0"/>
                <a:ea typeface="맑은 고딕" charset="0"/>
              </a:rPr>
              <a:t> Solid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Rect 0"/>
          <p:cNvSpPr txBox="1">
            <a:spLocks/>
          </p:cNvSpPr>
          <p:nvPr/>
        </p:nvSpPr>
        <p:spPr>
          <a:xfrm rot="0">
            <a:off x="6808470" y="5230495"/>
            <a:ext cx="4132580" cy="9556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Start( ) 함수에서 Destroy( )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호출하고 삭제할 오브젝트와 </a:t>
            </a:r>
            <a:r>
              <a:rPr lang="ko-KR" sz="1800">
                <a:latin typeface="맑은 고딕" charset="0"/>
                <a:ea typeface="맑은 고딕" charset="0"/>
              </a:rPr>
              <a:t>삭제할</a:t>
            </a:r>
            <a:r>
              <a:rPr lang="ko-KR" sz="1800">
                <a:latin typeface="맑은 고딕" charset="0"/>
                <a:ea typeface="맑은 고딕" charset="0"/>
              </a:rPr>
              <a:t> 시간을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35120" cy="3842385"/>
          </a:xfrm>
          <a:prstGeom prst="roundRect"/>
          <a:solidFill>
            <a:srgbClr val="EDEDED"/>
          </a:solidFill>
        </p:spPr>
      </p:pic>
      <p:pic>
        <p:nvPicPr>
          <p:cNvPr id="1125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660" y="1447165"/>
            <a:ext cx="4144010" cy="1232535"/>
          </a:xfrm>
          <a:prstGeom prst="roundRect"/>
          <a:solidFill>
            <a:srgbClr val="EDEDED"/>
          </a:solidFill>
        </p:spPr>
      </p:pic>
      <p:sp>
        <p:nvSpPr>
          <p:cNvPr id="1126" name="텍스트 상자 11"/>
          <p:cNvSpPr txBox="1">
            <a:spLocks/>
          </p:cNvSpPr>
          <p:nvPr/>
        </p:nvSpPr>
        <p:spPr>
          <a:xfrm rot="0">
            <a:off x="6819900" y="2821305"/>
            <a:ext cx="4131945" cy="9950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Delete 스크립트의 int </a:t>
            </a:r>
            <a:r>
              <a:rPr sz="1800">
                <a:latin typeface="맑은 고딕" charset="0"/>
                <a:ea typeface="맑은 고딕" charset="0"/>
              </a:rPr>
              <a:t>변수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선언한 다음 1</a:t>
            </a:r>
            <a:r>
              <a:rPr lang="ko-KR" sz="1800">
                <a:latin typeface="맑은 고딕" charset="0"/>
                <a:ea typeface="맑은 고딕" charset="0"/>
              </a:rPr>
              <a:t> ~ </a:t>
            </a:r>
            <a:r>
              <a:rPr lang="ko-KR" sz="1800">
                <a:latin typeface="맑은 고딕" charset="0"/>
                <a:ea typeface="맑은 고딕" charset="0"/>
              </a:rPr>
              <a:t>5 사이의 난수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받도록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6405" y="3936365"/>
            <a:ext cx="4152265" cy="11207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46710"/>
            <a:ext cx="3124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40790" y="529653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Raw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Render Texture라는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0" name="Rect 0"/>
          <p:cNvSpPr txBox="1">
            <a:spLocks/>
          </p:cNvSpPr>
          <p:nvPr/>
        </p:nvSpPr>
        <p:spPr>
          <a:xfrm rot="0">
            <a:off x="6805295" y="529463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Create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2247900"/>
            <a:ext cx="1198245" cy="2050415"/>
          </a:xfrm>
          <a:prstGeom prst="roundRect"/>
          <a:solidFill>
            <a:srgbClr val="EDEDED"/>
          </a:solidFill>
        </p:spPr>
      </p:pic>
      <p:pic>
        <p:nvPicPr>
          <p:cNvPr id="1056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2799715" cy="3670300"/>
          </a:xfrm>
          <a:prstGeom prst="roundRect"/>
          <a:solidFill>
            <a:srgbClr val="EDEDED"/>
          </a:solidFill>
        </p:spPr>
      </p:pic>
      <p:pic>
        <p:nvPicPr>
          <p:cNvPr id="1057" name="그림 16" descr="C:/Users/Admin1/AppData/Roaming/PolarisOffice/ETemp/21916_16244272/fImage25467296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38275"/>
            <a:ext cx="2803525" cy="3627120"/>
          </a:xfrm>
          <a:prstGeom prst="roundRect"/>
          <a:solidFill>
            <a:srgbClr val="EDEDED"/>
          </a:solidFill>
        </p:spPr>
      </p:pic>
      <p:pic>
        <p:nvPicPr>
          <p:cNvPr id="1058" name="그림 19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33915" y="2273300"/>
            <a:ext cx="1223645" cy="2007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5010" y="372110"/>
            <a:ext cx="3149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244465"/>
            <a:ext cx="41814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2" descr="C:/Users/Admin1/AppData/Roaming/PolarisOffice/ETemp/21916_16244272/fImage3017171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21280" y="1393825"/>
            <a:ext cx="2752725" cy="1144270"/>
          </a:xfrm>
          <a:prstGeom prst="roundRect"/>
          <a:solidFill>
            <a:srgbClr val="EDEDED"/>
          </a:solidFill>
        </p:spPr>
      </p:pic>
      <p:pic>
        <p:nvPicPr>
          <p:cNvPr id="1038" name="그림 3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386205"/>
            <a:ext cx="1240790" cy="1146810"/>
          </a:xfrm>
          <a:prstGeom prst="roundRect"/>
          <a:solidFill>
            <a:srgbClr val="EDEDED"/>
          </a:solidFill>
        </p:spPr>
      </p:pic>
      <p:sp>
        <p:nvSpPr>
          <p:cNvPr id="1039" name="텍스트 상자 5"/>
          <p:cNvSpPr txBox="1">
            <a:spLocks/>
          </p:cNvSpPr>
          <p:nvPr/>
        </p:nvSpPr>
        <p:spPr>
          <a:xfrm rot="0">
            <a:off x="1231265" y="264604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</a:t>
            </a:r>
            <a:r>
              <a:rPr lang="ko-KR" sz="1800">
                <a:latin typeface="맑은 고딕" charset="0"/>
                <a:ea typeface="맑은 고딕" charset="0"/>
              </a:rPr>
              <a:t>Button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</a:t>
            </a:r>
            <a:r>
              <a:rPr lang="ko-KR" sz="1800">
                <a:latin typeface="맑은 고딕" charset="0"/>
                <a:ea typeface="맑은 고딕" charset="0"/>
              </a:rPr>
              <a:t> 함수에 </a:t>
            </a:r>
            <a:r>
              <a:rPr lang="ko-KR" sz="1800">
                <a:latin typeface="맑은 고딕" charset="0"/>
                <a:ea typeface="맑은 고딕" charset="0"/>
              </a:rPr>
              <a:t>Event를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6" descr="C:/Users/Admin1/AppData/Roaming/PolarisOffice/ETemp/21916_16244272/fImage12318175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729355"/>
            <a:ext cx="4138295" cy="1663065"/>
          </a:xfrm>
          <a:prstGeom prst="roundRect"/>
          <a:solidFill>
            <a:srgbClr val="EDEDED"/>
          </a:solidFill>
        </p:spPr>
      </p:pic>
      <p:sp>
        <p:nvSpPr>
          <p:cNvPr id="1041" name="텍스트 상자 9"/>
          <p:cNvSpPr txBox="1">
            <a:spLocks/>
          </p:cNvSpPr>
          <p:nvPr/>
        </p:nvSpPr>
        <p:spPr>
          <a:xfrm rot="0">
            <a:off x="1240155" y="547941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Back Ground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10" descr="C:/Users/Admin1/AppData/Roaming/PolarisOffice/ETemp/21916_16244272/fImage12237177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1395095"/>
            <a:ext cx="4159885" cy="1379220"/>
          </a:xfrm>
          <a:prstGeom prst="roundRect"/>
          <a:solidFill>
            <a:srgbClr val="EDEDED"/>
          </a:solidFill>
        </p:spPr>
      </p:pic>
      <p:sp>
        <p:nvSpPr>
          <p:cNvPr id="1043" name="텍스트 상자 14"/>
          <p:cNvSpPr txBox="1">
            <a:spLocks/>
          </p:cNvSpPr>
          <p:nvPr/>
        </p:nvSpPr>
        <p:spPr>
          <a:xfrm rot="0">
            <a:off x="6795770" y="2887345"/>
            <a:ext cx="41789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Render Texture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5" descr="C:/Users/Admin1/AppData/Roaming/PolarisOffice/ETemp/21916_16244272/fImage11923179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025" y="3686810"/>
            <a:ext cx="4161790" cy="1456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텍스트 상자 21"/>
          <p:cNvSpPr txBox="1">
            <a:spLocks/>
          </p:cNvSpPr>
          <p:nvPr/>
        </p:nvSpPr>
        <p:spPr>
          <a:xfrm rot="0">
            <a:off x="1214120" y="521970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Alien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설정한 다음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28" descr="C:/Users/Admin1/AppData/Roaming/PolarisOffice/ETemp/21916_16244272/fImage5780264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7305" y="1459230"/>
            <a:ext cx="2799715" cy="1177290"/>
          </a:xfrm>
          <a:prstGeom prst="roundRect"/>
          <a:solidFill>
            <a:srgbClr val="EDEDED"/>
          </a:solidFill>
        </p:spPr>
      </p:pic>
      <p:sp>
        <p:nvSpPr>
          <p:cNvPr id="1073" name="텍스트 상자 35"/>
          <p:cNvSpPr txBox="1">
            <a:spLocks/>
          </p:cNvSpPr>
          <p:nvPr/>
        </p:nvSpPr>
        <p:spPr>
          <a:xfrm rot="0">
            <a:off x="1225550" y="27158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 폴더에 Alien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4" name="그림 36" descr="C:/Users/Admin1/AppData/Roaming/PolarisOffice/ETemp/21916_16244272/fImage9167268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455420"/>
            <a:ext cx="1303020" cy="1179830"/>
          </a:xfrm>
          <a:prstGeom prst="roundRect"/>
          <a:solidFill>
            <a:srgbClr val="EDEDED"/>
          </a:solidFill>
        </p:spPr>
      </p:pic>
      <p:pic>
        <p:nvPicPr>
          <p:cNvPr id="1072" name="그림 34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2190" y="1852295"/>
            <a:ext cx="578485" cy="387985"/>
          </a:xfrm>
          <a:prstGeom prst="rect"/>
          <a:noFill/>
        </p:spPr>
      </p:pic>
      <p:pic>
        <p:nvPicPr>
          <p:cNvPr id="1075" name="그림 39" descr="C:/Users/Admin1/AppData/Roaming/PolarisOffice/ETemp/21916_16244272/fImage15176269147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5230" y="3799840"/>
            <a:ext cx="4161790" cy="1343025"/>
          </a:xfrm>
          <a:prstGeom prst="roundRect"/>
          <a:solidFill>
            <a:srgbClr val="EDEDED"/>
          </a:solidFill>
        </p:spPr>
      </p:pic>
      <p:sp>
        <p:nvSpPr>
          <p:cNvPr id="1076" name="텍스트 상자 46"/>
          <p:cNvSpPr txBox="1">
            <a:spLocks/>
          </p:cNvSpPr>
          <p:nvPr/>
        </p:nvSpPr>
        <p:spPr>
          <a:xfrm rot="0">
            <a:off x="6822440" y="3350260"/>
            <a:ext cx="41179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Delete라는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47" descr="C:/Users/Admin1/AppData/Roaming/PolarisOffice/ETemp/21916_16244272/fImage1893259328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60940" y="1886585"/>
            <a:ext cx="889635" cy="913130"/>
          </a:xfrm>
          <a:prstGeom prst="roundRect"/>
          <a:solidFill>
            <a:srgbClr val="EDEDED"/>
          </a:solidFill>
        </p:spPr>
      </p:pic>
      <p:pic>
        <p:nvPicPr>
          <p:cNvPr id="1078" name="그림 48" descr="C:/Users/Admin1/AppData/Roaming/PolarisOffice/ETemp/21916_16244272/fImage8289260682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8595"/>
            <a:ext cx="2326005" cy="1763395"/>
          </a:xfrm>
          <a:prstGeom prst="roundRect"/>
          <a:solidFill>
            <a:srgbClr val="EDEDED"/>
          </a:solidFill>
        </p:spPr>
      </p:pic>
      <p:pic>
        <p:nvPicPr>
          <p:cNvPr id="1079" name="그림 49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33535" y="2131060"/>
            <a:ext cx="733425" cy="427355"/>
          </a:xfrm>
          <a:prstGeom prst="rect"/>
          <a:noFill/>
        </p:spPr>
      </p:pic>
      <p:sp>
        <p:nvSpPr>
          <p:cNvPr id="1080" name="텍스트 상자 52"/>
          <p:cNvSpPr txBox="1">
            <a:spLocks/>
          </p:cNvSpPr>
          <p:nvPr/>
        </p:nvSpPr>
        <p:spPr>
          <a:xfrm rot="0">
            <a:off x="6821805" y="550100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Alien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Delete </a:t>
            </a:r>
            <a:r>
              <a:rPr lang="ko-KR"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53" descr="C:/Users/Admin1/AppData/Roaming/PolarisOffice/ETemp/21916_16244272/fImage52902588145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86750" y="4125595"/>
            <a:ext cx="2661920" cy="1266825"/>
          </a:xfrm>
          <a:prstGeom prst="roundRect"/>
          <a:solidFill>
            <a:srgbClr val="EDEDED"/>
          </a:solidFill>
        </p:spPr>
      </p:pic>
      <p:pic>
        <p:nvPicPr>
          <p:cNvPr id="1082" name="그림 54" descr="C:/Users/Admin1/AppData/Roaming/PolarisOffice/ETemp/21916_16244272/fImage91672829358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4125595"/>
            <a:ext cx="1300480" cy="12585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643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GenericCreate(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 순간 Delete 컴포넌트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추가하도록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14120" y="494411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스크립트의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GameObject 변수를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bool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2개</a:t>
            </a:r>
            <a:r>
              <a:rPr lang="ko-KR" sz="1800">
                <a:latin typeface="맑은 고딕" charset="0"/>
                <a:ea typeface="맑은 고딕" charset="0"/>
              </a:rPr>
              <a:t> 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455420"/>
            <a:ext cx="4162425" cy="3317240"/>
          </a:xfrm>
          <a:prstGeom prst="roundRect"/>
          <a:solidFill>
            <a:srgbClr val="EDEDED"/>
          </a:solidFill>
        </p:spPr>
      </p:pic>
      <p:pic>
        <p:nvPicPr>
          <p:cNvPr id="1069" name="Picture " descr="C:/Users/Admin1/AppData/Roaming/PolarisOffice/ETemp/6964_10535456/fImage5295926044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56055"/>
            <a:ext cx="4144645" cy="24980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31900" y="4392930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Update(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조건에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버튼</a:t>
            </a:r>
            <a:r>
              <a:rPr lang="ko-KR" sz="1800">
                <a:latin typeface="맑은 고딕" charset="0"/>
                <a:ea typeface="맑은 고딕" charset="0"/>
              </a:rPr>
              <a:t> 오브젝트를 활성화 </a:t>
            </a:r>
            <a:r>
              <a:rPr lang="ko-KR" sz="1800">
                <a:latin typeface="맑은 고딕" charset="0"/>
                <a:ea typeface="맑은 고딕" charset="0"/>
              </a:rPr>
              <a:t>또는 </a:t>
            </a:r>
            <a:r>
              <a:rPr lang="ko-KR" sz="1800">
                <a:latin typeface="맑은 고딕" charset="0"/>
                <a:ea typeface="맑은 고딕" charset="0"/>
              </a:rPr>
              <a:t>비활성</a:t>
            </a:r>
            <a:r>
              <a:rPr lang="ko-KR" sz="1800">
                <a:latin typeface="맑은 고딕" charset="0"/>
                <a:ea typeface="맑은 고딕" charset="0"/>
              </a:rPr>
              <a:t>화</a:t>
            </a:r>
            <a:r>
              <a:rPr lang="ko-KR"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이미지에 fillAmount 값을 </a:t>
            </a:r>
            <a:r>
              <a:rPr lang="ko-KR" sz="1800">
                <a:latin typeface="맑은 고딕" charset="0"/>
                <a:ea typeface="맑은 고딕" charset="0"/>
              </a:rPr>
              <a:t>시간에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55" descr="C:/Users/Admin1/AppData/Roaming/PolarisOffice/ETemp/6964_10535456/fImage67741291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4144645" cy="2792095"/>
          </a:xfrm>
          <a:prstGeom prst="roundRect"/>
          <a:solidFill>
            <a:srgbClr val="EDEDED"/>
          </a:solidFill>
        </p:spPr>
      </p:pic>
      <p:pic>
        <p:nvPicPr>
          <p:cNvPr id="1071" name="그림 5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3376930"/>
          </a:xfrm>
          <a:prstGeom prst="roundRect"/>
          <a:solidFill>
            <a:srgbClr val="EDEDED"/>
          </a:solidFill>
        </p:spPr>
      </p:pic>
      <p:sp>
        <p:nvSpPr>
          <p:cNvPr id="1072" name="텍스트 상자 59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Image 컴포넌트의 </a:t>
            </a:r>
            <a:r>
              <a:rPr lang="ko-KR" sz="1800">
                <a:latin typeface="맑은 고딕" charset="0"/>
                <a:ea typeface="맑은 고딕" charset="0"/>
              </a:rPr>
              <a:t>Image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설정한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Method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Origin을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0790" y="549529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Generic Create( ) 함수를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Space Ground 텍스처를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Back Ground</a:t>
            </a:r>
            <a:r>
              <a:rPr sz="1800">
                <a:latin typeface="맑은 고딕" charset="0"/>
                <a:ea typeface="맑은 고딕" charset="0"/>
              </a:rPr>
              <a:t> 오브젝트의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3" name="그림 60" descr="C:/Users/Admin1/AppData/Roaming/PolarisOffice/ETemp/21916_16244272/fImage9064302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47165"/>
            <a:ext cx="1274445" cy="1247775"/>
          </a:xfrm>
          <a:prstGeom prst="roundRect"/>
          <a:solidFill>
            <a:srgbClr val="EDEDED"/>
          </a:solidFill>
        </p:spPr>
      </p:pic>
      <p:pic>
        <p:nvPicPr>
          <p:cNvPr id="1074" name="그림 63" descr="C:/Users/Admin1/AppData/Roaming/PolarisOffice/ETemp/21916_16244272/fImage5645303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2705" y="1447165"/>
            <a:ext cx="2791460" cy="1257935"/>
          </a:xfrm>
          <a:prstGeom prst="roundRect"/>
          <a:solidFill>
            <a:srgbClr val="EDEDED"/>
          </a:solidFill>
        </p:spPr>
      </p:pic>
      <p:cxnSp>
        <p:nvCxnSpPr>
          <p:cNvPr id="1075" name="도형 66"/>
          <p:cNvCxnSpPr/>
          <p:nvPr/>
        </p:nvCxnSpPr>
        <p:spPr>
          <a:xfrm rot="0">
            <a:off x="2256790" y="1894840"/>
            <a:ext cx="1224280" cy="293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텍스트 상자 67"/>
          <p:cNvSpPr txBox="1">
            <a:spLocks/>
          </p:cNvSpPr>
          <p:nvPr/>
        </p:nvSpPr>
        <p:spPr>
          <a:xfrm rot="0">
            <a:off x="1234440" y="281051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Create </a:t>
            </a:r>
            <a:r>
              <a:rPr lang="ko-KR" sz="1800">
                <a:latin typeface="맑은 고딕" charset="0"/>
                <a:ea typeface="맑은 고딕" charset="0"/>
              </a:rPr>
              <a:t>Object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68" descr="C:/Users/Admin1/AppData/Roaming/PolarisOffice/ETemp/21916_16244272/fImage6035306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9520" y="3919220"/>
            <a:ext cx="4136390" cy="1498600"/>
          </a:xfrm>
          <a:prstGeom prst="roundRect"/>
          <a:solidFill>
            <a:srgbClr val="EDEDED"/>
          </a:solidFill>
        </p:spPr>
      </p:pic>
      <p:pic>
        <p:nvPicPr>
          <p:cNvPr id="1078" name="그림 71" descr="C:/Users/Admin1/AppData/Roaming/PolarisOffice/ETemp/21916_16244272/fImage17361307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120" y="1438275"/>
            <a:ext cx="4146550" cy="2240280"/>
          </a:xfrm>
          <a:prstGeom prst="roundRect"/>
          <a:solidFill>
            <a:srgbClr val="EDEDED"/>
          </a:solidFill>
        </p:spPr>
      </p:pic>
      <p:pic>
        <p:nvPicPr>
          <p:cNvPr id="1079" name="그림 74" descr="C:/Users/Admin1/AppData/Roaming/PolarisOffice/ETemp/21916_16244272/fImage27694308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3841750"/>
            <a:ext cx="4131310" cy="1051560"/>
          </a:xfrm>
          <a:prstGeom prst="roundRect"/>
          <a:solidFill>
            <a:srgbClr val="EDEDED"/>
          </a:solidFill>
        </p:spPr>
      </p:pic>
      <p:cxnSp>
        <p:nvCxnSpPr>
          <p:cNvPr id="1080" name="도형 77"/>
          <p:cNvCxnSpPr/>
          <p:nvPr/>
        </p:nvCxnSpPr>
        <p:spPr>
          <a:xfrm rot="0" flipV="1">
            <a:off x="9630410" y="1765935"/>
            <a:ext cx="1206500" cy="2429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5036820" y="469265"/>
            <a:ext cx="21221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Instantiate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1735" y="1440180"/>
            <a:ext cx="418465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</a:t>
            </a:r>
            <a:r>
              <a:rPr lang="ko-KR" sz="1800">
                <a:latin typeface="맑은 고딕" charset="0"/>
                <a:ea typeface="맑은 고딕" charset="0"/>
              </a:rPr>
              <a:t> )함수는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생성하는</a:t>
            </a:r>
            <a:r>
              <a:rPr lang="ko-KR" sz="1800">
                <a:latin typeface="맑은 고딕" charset="0"/>
                <a:ea typeface="맑은 고딕" charset="0"/>
              </a:rPr>
              <a:t>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생성할 때 생성되는 위치와 </a:t>
            </a:r>
            <a:r>
              <a:rPr lang="ko-KR" sz="1800">
                <a:latin typeface="맑은 고딕" charset="0"/>
                <a:ea typeface="맑은 고딕" charset="0"/>
              </a:rPr>
              <a:t>생성될</a:t>
            </a:r>
            <a:r>
              <a:rPr lang="ko-KR" sz="1800">
                <a:latin typeface="맑은 고딕" charset="0"/>
                <a:ea typeface="맑은 고딕" charset="0"/>
              </a:rPr>
              <a:t> 때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오브젝트의 생성은 메모리를 새로 </a:t>
            </a:r>
            <a:r>
              <a:rPr lang="ko-KR" sz="1800">
                <a:latin typeface="맑은 고딕" charset="0"/>
                <a:ea typeface="맑은 고딕" charset="0"/>
              </a:rPr>
              <a:t>할당하며,</a:t>
            </a:r>
            <a:r>
              <a:rPr lang="ko-KR" sz="1800">
                <a:latin typeface="맑은 고딕" charset="0"/>
                <a:ea typeface="맑은 고딕" charset="0"/>
              </a:rPr>
              <a:t> Managed Heap 영역에서 </a:t>
            </a:r>
            <a:r>
              <a:rPr lang="ko-KR" sz="1800">
                <a:latin typeface="맑은 고딕" charset="0"/>
                <a:ea typeface="맑은 고딕" charset="0"/>
              </a:rPr>
              <a:t>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 descr="C:/Users/Admin1/AppData/Roaming/PolarisOffice/ETemp/21916_16244272/fImage291399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4152265" cy="368681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805295" y="5306695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</a:t>
            </a:r>
            <a:r>
              <a:rPr lang="ko-KR" sz="1800">
                <a:latin typeface="맑은 고딕" charset="0"/>
                <a:ea typeface="맑은 고딕" charset="0"/>
              </a:rPr>
              <a:t>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되면</a:t>
            </a:r>
            <a:r>
              <a:rPr lang="ko-KR" sz="1800">
                <a:latin typeface="맑은 고딕" charset="0"/>
                <a:ea typeface="맑은 고딕" charset="0"/>
              </a:rPr>
              <a:t> (Clone)이라는 이름이 </a:t>
            </a:r>
            <a:r>
              <a:rPr lang="ko-KR" sz="1800">
                <a:latin typeface="맑은 고딕" charset="0"/>
                <a:ea typeface="맑은 고딕" charset="0"/>
              </a:rPr>
              <a:t>붙어서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 descr="C:/Users/Admin1/AppData/Roaming/PolarisOffice/ETemp/21916_16244272/fImage688723905436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3126740"/>
            <a:ext cx="4187825" cy="19646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11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0790" y="503872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Button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Create B</a:t>
            </a:r>
            <a:r>
              <a:rPr sz="1800">
                <a:latin typeface="맑은 고딕" charset="0"/>
                <a:ea typeface="맑은 고딕" charset="0"/>
              </a:rPr>
              <a:t>u</a:t>
            </a:r>
            <a:r>
              <a:rPr sz="1800">
                <a:latin typeface="맑은 고딕" charset="0"/>
                <a:ea typeface="맑은 고딕" charset="0"/>
              </a:rPr>
              <a:t>tton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7200" y="2759075"/>
            <a:ext cx="4147185" cy="11391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Alien 텍스처를 </a:t>
            </a:r>
            <a:r>
              <a:rPr sz="1800">
                <a:latin typeface="맑은 고딕" charset="0"/>
                <a:ea typeface="맑은 고딕" charset="0"/>
              </a:rPr>
              <a:t>선택한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Alien 오브젝트 하위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Body</a:t>
            </a:r>
            <a:r>
              <a:rPr sz="1800">
                <a:latin typeface="맑은 고딕" charset="0"/>
                <a:ea typeface="맑은 고딕" charset="0"/>
              </a:rPr>
              <a:t>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7" descr="C:/Users/Admin1/AppData/Roaming/PolarisOffice/ETemp/6964_10535456/fImage2085225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44010" cy="2232025"/>
          </a:xfrm>
          <a:prstGeom prst="roundRect"/>
          <a:solidFill>
            <a:srgbClr val="EDEDED"/>
          </a:solidFill>
        </p:spPr>
      </p:pic>
      <p:pic>
        <p:nvPicPr>
          <p:cNvPr id="1082" name="그림 10" descr="C:/Users/Admin1/AppData/Roaming/PolarisOffice/ETemp/6964_10535456/fImage2757925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1585" y="3838575"/>
            <a:ext cx="4115435" cy="1054735"/>
          </a:xfrm>
          <a:prstGeom prst="roundRect"/>
          <a:solidFill>
            <a:srgbClr val="EDEDED"/>
          </a:solidFill>
        </p:spPr>
      </p:pic>
      <p:cxnSp>
        <p:nvCxnSpPr>
          <p:cNvPr id="1083" name="도형 13"/>
          <p:cNvCxnSpPr/>
          <p:nvPr/>
        </p:nvCxnSpPr>
        <p:spPr>
          <a:xfrm rot="0" flipV="1">
            <a:off x="2558415" y="1705610"/>
            <a:ext cx="2696845" cy="23780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4" name="그림 14" descr="C:/Users/Admin1/AppData/Roaming/PolarisOffice/ETemp/6964_10535456/fImage2769325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66100" y="1442085"/>
            <a:ext cx="2782570" cy="1182370"/>
          </a:xfrm>
          <a:prstGeom prst="roundRect"/>
          <a:solidFill>
            <a:srgbClr val="EDEDED"/>
          </a:solidFill>
        </p:spPr>
      </p:pic>
      <p:pic>
        <p:nvPicPr>
          <p:cNvPr id="1085" name="그림 17" descr="C:/Users/Admin1/AppData/Roaming/PolarisOffice/ETemp/6964_10535456/fImage10299257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755" y="1448435"/>
            <a:ext cx="1269365" cy="1175385"/>
          </a:xfrm>
          <a:prstGeom prst="roundRect"/>
          <a:solidFill>
            <a:srgbClr val="EDEDED"/>
          </a:solidFill>
        </p:spPr>
      </p:pic>
      <p:cxnSp>
        <p:nvCxnSpPr>
          <p:cNvPr id="1086" name="도형 20"/>
          <p:cNvCxnSpPr/>
          <p:nvPr/>
        </p:nvCxnSpPr>
        <p:spPr>
          <a:xfrm rot="0" flipH="1">
            <a:off x="7533640" y="1852930"/>
            <a:ext cx="1507490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7" name="그림 21" descr="C:/Users/Admin1/AppData/Roaming/PolarisOffice/ETemp/6964_10535456/fImage1215225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4087495"/>
            <a:ext cx="4139565" cy="1402715"/>
          </a:xfrm>
          <a:prstGeom prst="roundRect"/>
          <a:solidFill>
            <a:srgbClr val="EDEDED"/>
          </a:solidFill>
        </p:spPr>
      </p:pic>
      <p:sp>
        <p:nvSpPr>
          <p:cNvPr id="1088" name="텍스트 상자 24"/>
          <p:cNvSpPr txBox="1">
            <a:spLocks/>
          </p:cNvSpPr>
          <p:nvPr/>
        </p:nvSpPr>
        <p:spPr>
          <a:xfrm rot="0">
            <a:off x="6805930" y="5601970"/>
            <a:ext cx="4122420" cy="6680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Create Object의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