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40" r:id="rId12"/>
  </p:sldMasterIdLst>
  <p:notesMasterIdLst>
    <p:notesMasterId r:id="rId14"/>
  </p:notesMasterIdLst>
  <p:sldIdLst>
    <p:sldId id="309" r:id="rId16"/>
    <p:sldId id="307" r:id="rId18"/>
    <p:sldId id="327" r:id="rId20"/>
    <p:sldId id="326" r:id="rId22"/>
    <p:sldId id="320" r:id="rId24"/>
    <p:sldId id="328" r:id="rId26"/>
    <p:sldId id="321" r:id="rId28"/>
    <p:sldId id="329" r:id="rId29"/>
    <p:sldId id="322" r:id="rId30"/>
    <p:sldId id="32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10" Type="http://schemas.openxmlformats.org/officeDocument/2006/relationships/image" Target="../media/fImage22052236334.png"></Relationship><Relationship Id="rId12" Type="http://schemas.openxmlformats.org/officeDocument/2006/relationships/image" Target="../media/fImage2242172279169.png"></Relationship><Relationship Id="rId14" Type="http://schemas.openxmlformats.org/officeDocument/2006/relationships/image" Target="../media/fImage764925541.png"></Relationship><Relationship Id="rId15" Type="http://schemas.openxmlformats.org/officeDocument/2006/relationships/image" Target="../media/fImage53662568467.png"></Relationship><Relationship Id="rId16" Type="http://schemas.openxmlformats.org/officeDocument/2006/relationships/image" Target="../media/fImage53662576334.png"></Relationship><Relationship Id="rId1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62203196500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673606500.png"></Relationship><Relationship Id="rId3" Type="http://schemas.openxmlformats.org/officeDocument/2006/relationships/image" Target="../media/fImage46343619169.png"></Relationship><Relationship Id="rId4" Type="http://schemas.openxmlformats.org/officeDocument/2006/relationships/image" Target="../media/fImage73043625724.png"></Relationship><Relationship Id="rId5" Type="http://schemas.openxmlformats.org/officeDocument/2006/relationships/image" Target="../media/fImage2242172279169.png"></Relationship><Relationship Id="rId6" Type="http://schemas.openxmlformats.org/officeDocument/2006/relationships/image" Target="../media/fImage75692385705.png"></Relationship><Relationship Id="rId7" Type="http://schemas.openxmlformats.org/officeDocument/2006/relationships/image" Target="../media/fImage125493721478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6363529358.png"></Relationship><Relationship Id="rId3" Type="http://schemas.openxmlformats.org/officeDocument/2006/relationships/image" Target="../media/fImage129593546962.png"></Relationship><Relationship Id="rId4" Type="http://schemas.openxmlformats.org/officeDocument/2006/relationships/image" Target="../media/fImage330251699169.png"></Relationship><Relationship Id="rId5" Type="http://schemas.openxmlformats.org/officeDocument/2006/relationships/image" Target="../media/fImage56051705724.png"></Relationship><Relationship Id="rId6" Type="http://schemas.openxmlformats.org/officeDocument/2006/relationships/image" Target="../media/fImage58303784464.png"></Relationship><Relationship Id="rId7" Type="http://schemas.openxmlformats.org/officeDocument/2006/relationships/image" Target="../media/fImage123222398145.png"></Relationship><Relationship Id="rId8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21742696334.png"></Relationship><Relationship Id="rId5" Type="http://schemas.openxmlformats.org/officeDocument/2006/relationships/image" Target="../media/fImage168562729169.png"></Relationship><Relationship Id="rId7" Type="http://schemas.openxmlformats.org/officeDocument/2006/relationships/notesSlide" Target="../notesSlides/notesSlide5.xml"></Relationship><Relationship Id="rId9" Type="http://schemas.openxmlformats.org/officeDocument/2006/relationships/image" Target="../media/fImage2242172279169.png"></Relationship><Relationship Id="rId10" Type="http://schemas.openxmlformats.org/officeDocument/2006/relationships/image" Target="../media/fImage108793805705.png"></Relationship><Relationship Id="rId11" Type="http://schemas.openxmlformats.org/officeDocument/2006/relationships/image" Target="../media/fImage223883818145.png"></Relationship><Relationship Id="rId12" Type="http://schemas.openxmlformats.org/officeDocument/2006/relationships/image" Target="../media/fImage11226382328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742696334.png"></Relationship><Relationship Id="rId3" Type="http://schemas.openxmlformats.org/officeDocument/2006/relationships/image" Target="../media/fImage108793906827.png"></Relationship><Relationship Id="rId4" Type="http://schemas.openxmlformats.org/officeDocument/2006/relationships/image" Target="../media/fImage246483989961.png"></Relationship><Relationship Id="rId5" Type="http://schemas.openxmlformats.org/officeDocument/2006/relationships/image" Target="../media/fImage11453399491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6" Type="http://schemas.openxmlformats.org/officeDocument/2006/relationships/image" Target="../media/fImage2596315941.png"></Relationship><Relationship Id="rId7" Type="http://schemas.openxmlformats.org/officeDocument/2006/relationships/image" Target="../media/fImage198552438467.png"></Relationship><Relationship Id="rId8" Type="http://schemas.openxmlformats.org/officeDocument/2006/relationships/image" Target="../media/fImage205302446334.png"></Relationship><Relationship Id="rId9" Type="http://schemas.openxmlformats.org/officeDocument/2006/relationships/image" Target="../media/fImage11453399491.png"></Relationship><Relationship Id="rId10" Type="http://schemas.openxmlformats.org/officeDocument/2006/relationships/image" Target="../media/fImage747921941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682899358.png"></Relationship><Relationship Id="rId3" Type="http://schemas.openxmlformats.org/officeDocument/2006/relationships/image" Target="../media/fImage204952486500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notesSlide" Target="../notesSlides/notesSlide9.xml"></Relationship><Relationship Id="rId7" Type="http://schemas.openxmlformats.org/officeDocument/2006/relationships/image" Target="../media/fImage47032256334.png"></Relationship><Relationship Id="rId9" Type="http://schemas.openxmlformats.org/officeDocument/2006/relationships/image" Target="../media/fImage41143168467.png"></Relationship><Relationship Id="rId10" Type="http://schemas.openxmlformats.org/officeDocument/2006/relationships/image" Target="../media/fImage27332579169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62145" y="416560"/>
            <a:ext cx="32645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231900" y="261937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 descr="C:/Users/Admin1/AppData/Roaming/PolarisOffice/ETemp/8912_22674152/fImage895114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43375" cy="2713990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4319270"/>
            <a:ext cx="4135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Photon</a:t>
            </a:r>
            <a:r>
              <a:rPr lang="ko-KR" sz="1800">
                <a:latin typeface="맑은 고딕" charset="0"/>
                <a:ea typeface="맑은 고딕" charset="0"/>
              </a:rPr>
              <a:t> View를 추가하게 되면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</a:t>
            </a:r>
            <a:r>
              <a:rPr lang="ko-KR" sz="1800">
                <a:latin typeface="맑은 고딕" charset="0"/>
                <a:ea typeface="맑은 고딕" charset="0"/>
              </a:rPr>
              <a:t> 연결(동기화)될 수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9" descr="C:/Users/Admin1/AppData/Roaming/PolarisOffice/ETemp/8912_22674152/fImage2205223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63745" y="4006215"/>
            <a:ext cx="815975" cy="848995"/>
          </a:xfrm>
          <a:prstGeom prst="roundRect"/>
          <a:solidFill>
            <a:srgbClr val="EDEDED"/>
          </a:solidFill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231900" y="515937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CharacterSystem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" descr="C:/Users/Admin1/AppData/Roaming/PolarisOffice/ETemp/8912_22674152/fImage7649255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47165"/>
            <a:ext cx="2627630" cy="1034415"/>
          </a:xfrm>
          <a:prstGeom prst="roundRect"/>
          <a:solidFill>
            <a:srgbClr val="EDEDED"/>
          </a:solidFill>
        </p:spPr>
      </p:pic>
      <p:pic>
        <p:nvPicPr>
          <p:cNvPr id="39" name="그림 5" descr="C:/Users/Admin1/AppData/Roaming/PolarisOffice/ETemp/8912_22674152/fImage5366256846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1361440" cy="1051560"/>
          </a:xfrm>
          <a:prstGeom prst="roundRect"/>
          <a:solidFill>
            <a:srgbClr val="EDEDED"/>
          </a:solidFill>
        </p:spPr>
      </p:pic>
      <p:pic>
        <p:nvPicPr>
          <p:cNvPr id="35" name="그림 14" descr="C:/Users/Admin1/AppData/Roaming/PolarisOffice/ETemp/8912_22674152/fImage224217227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9810" y="1797050"/>
            <a:ext cx="625475" cy="351790"/>
          </a:xfrm>
          <a:prstGeom prst="rect"/>
          <a:noFill/>
        </p:spPr>
      </p:pic>
      <p:pic>
        <p:nvPicPr>
          <p:cNvPr id="40" name="그림 8" descr="C:/Users/Admin1/AppData/Roaming/PolarisOffice/ETemp/8912_22674152/fImage5366257633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747135"/>
            <a:ext cx="3004185" cy="1257935"/>
          </a:xfrm>
          <a:prstGeom prst="roundRect"/>
          <a:solidFill>
            <a:srgbClr val="EDEDED"/>
          </a:solidFill>
        </p:spPr>
      </p:pic>
      <p:cxnSp>
        <p:nvCxnSpPr>
          <p:cNvPr id="41" name="도형 9"/>
          <p:cNvCxnSpPr>
            <a:stCxn id="33" idx="1"/>
          </p:cNvCxnSpPr>
          <p:nvPr/>
        </p:nvCxnSpPr>
        <p:spPr>
          <a:xfrm rot="0" flipH="1">
            <a:off x="3428365" y="4430395"/>
            <a:ext cx="1136015" cy="368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6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86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31920"/>
            <a:ext cx="4159885" cy="1489075"/>
          </a:xfrm>
          <a:prstGeom prst="roundRect"/>
          <a:solidFill>
            <a:srgbClr val="EDEDED"/>
          </a:solidFill>
        </p:spPr>
      </p:pic>
      <p:sp>
        <p:nvSpPr>
          <p:cNvPr id="87" name="텍스트 상자 22"/>
          <p:cNvSpPr txBox="1">
            <a:spLocks/>
          </p:cNvSpPr>
          <p:nvPr/>
        </p:nvSpPr>
        <p:spPr>
          <a:xfrm rot="0">
            <a:off x="6815455" y="5546090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Capsule Collider를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30" name="그림 18" descr="C:/Users/Admin1/AppData/Roaming/PolarisOffice/ETemp/8912_22674152/fImage5805152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4117975" cy="1671955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248410" y="3277870"/>
            <a:ext cx="411035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</a:t>
            </a:r>
            <a:r>
              <a:rPr lang="ko-KR" sz="1800">
                <a:latin typeface="맑은 고딕" charset="0"/>
                <a:ea typeface="맑은 고딕" charset="0"/>
              </a:rPr>
              <a:t>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Transform </a:t>
            </a:r>
            <a:r>
              <a:rPr lang="ko-KR" sz="1800">
                <a:latin typeface="맑은 고딕" charset="0"/>
                <a:ea typeface="맑은 고딕" charset="0"/>
              </a:rPr>
              <a:t>View는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서로의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조작하기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사용 </a:t>
            </a:r>
            <a:r>
              <a:rPr lang="ko-KR"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자기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동작할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있습니다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30695" y="521081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Cameara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 descr="C:/Users/Admin1/AppData/Roaming/PolarisOffice/ETemp/8912_22674152/fImage1208023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4126865" cy="3566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48957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Camera 오브젝트를 </a:t>
            </a:r>
            <a:r>
              <a:rPr sz="1800">
                <a:latin typeface="맑은 고딕" charset="0"/>
                <a:ea typeface="맑은 고딕" charset="0"/>
              </a:rPr>
              <a:t>생성합니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319849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Main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Picture " descr="C:/Users/Admin1/AppData/Roaming/PolarisOffice/ETemp/8912_22674152/fImage1196736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4143375" cy="1619885"/>
          </a:xfrm>
          <a:prstGeom prst="roundRect"/>
          <a:solidFill>
            <a:srgbClr val="EDEDED"/>
          </a:solidFill>
        </p:spPr>
      </p:pic>
      <p:pic>
        <p:nvPicPr>
          <p:cNvPr id="43" name="Picture " descr="C:/Users/Admin1/AppData/Roaming/PolarisOffice/ETemp/8912_22674152/fImage463436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040505"/>
            <a:ext cx="1671955" cy="1059180"/>
          </a:xfrm>
          <a:prstGeom prst="roundRect"/>
          <a:solidFill>
            <a:srgbClr val="EDEDED"/>
          </a:solidFill>
        </p:spPr>
      </p:pic>
      <p:pic>
        <p:nvPicPr>
          <p:cNvPr id="44" name="Picture " descr="C:/Users/Admin1/AppData/Roaming/PolarisOffice/ETemp/8912_22674152/fImage730436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9270" y="4039870"/>
            <a:ext cx="2343785" cy="1072515"/>
          </a:xfrm>
          <a:prstGeom prst="roundRect"/>
          <a:solidFill>
            <a:srgbClr val="EDEDED"/>
          </a:solidFill>
        </p:spPr>
      </p:pic>
      <p:sp>
        <p:nvSpPr>
          <p:cNvPr id="45" name="Rect 0"/>
          <p:cNvSpPr txBox="1">
            <a:spLocks/>
          </p:cNvSpPr>
          <p:nvPr/>
        </p:nvSpPr>
        <p:spPr>
          <a:xfrm rot="0">
            <a:off x="1240790" y="52171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오브젝트를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Resources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Admin1/AppData/Roaming/PolarisOffice/ETemp/8912_22674152/fImage224217227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60015" y="4380865"/>
            <a:ext cx="625475" cy="351790"/>
          </a:xfrm>
          <a:prstGeom prst="rect"/>
          <a:noFill/>
        </p:spPr>
      </p:pic>
      <p:pic>
        <p:nvPicPr>
          <p:cNvPr id="47" name="그림 31" descr="C:/Users/Admin1/AppData/Roaming/PolarisOffice/ETemp/8912_22674152/fImage7569238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7325"/>
            <a:ext cx="2489835" cy="3797300"/>
          </a:xfrm>
          <a:prstGeom prst="roundRect"/>
          <a:solidFill>
            <a:srgbClr val="EDEDED"/>
          </a:solidFill>
        </p:spPr>
      </p:pic>
      <p:pic>
        <p:nvPicPr>
          <p:cNvPr id="48" name="그림 32" descr="C:/Users/Admin1/AppData/Roaming/PolarisOffice/ETemp/8912_22674152/fImage12549372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243455"/>
            <a:ext cx="1482090" cy="2374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22224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Camera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 </a:t>
            </a:r>
            <a:r>
              <a:rPr sz="1800">
                <a:latin typeface="맑은 고딕" charset="0"/>
                <a:ea typeface="맑은 고딕" charset="0"/>
              </a:rPr>
              <a:t>tag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그리고 </a:t>
            </a:r>
            <a:r>
              <a:rPr lang="ko-KR" sz="1800">
                <a:latin typeface="맑은 고딕" charset="0"/>
                <a:ea typeface="맑은 고딕" charset="0"/>
              </a:rPr>
              <a:t>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4" descr="C:/Users/Admin1/AppData/Roaming/PolarisOffice/ETemp/8912_22674152/fImage463635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99500" y="1464310"/>
            <a:ext cx="2258060" cy="1482090"/>
          </a:xfrm>
          <a:prstGeom prst="roundRect"/>
          <a:solidFill>
            <a:srgbClr val="EDEDED"/>
          </a:solidFill>
        </p:spPr>
      </p:pic>
      <p:pic>
        <p:nvPicPr>
          <p:cNvPr id="49" name="그림 26" descr="C:/Users/Admin1/AppData/Roaming/PolarisOffice/ETemp/8912_22674152/fImage1295935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654175" cy="1499870"/>
          </a:xfrm>
          <a:prstGeom prst="roundRect"/>
          <a:solidFill>
            <a:srgbClr val="EDEDED"/>
          </a:solidFill>
        </p:spPr>
      </p:pic>
      <p:sp>
        <p:nvSpPr>
          <p:cNvPr id="50" name="텍스트 상자 29"/>
          <p:cNvSpPr txBox="1">
            <a:spLocks/>
          </p:cNvSpPr>
          <p:nvPr/>
        </p:nvSpPr>
        <p:spPr>
          <a:xfrm rot="0">
            <a:off x="6816090" y="305498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월드 공간에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35" descr="C:/Users/Admin1/AppData/Roaming/PolarisOffice/ETemp/8912_22674152/fImage33025169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550160" cy="2464435"/>
          </a:xfrm>
          <a:prstGeom prst="roundRect"/>
          <a:solidFill>
            <a:srgbClr val="EDEDED"/>
          </a:solidFill>
        </p:spPr>
      </p:pic>
      <p:pic>
        <p:nvPicPr>
          <p:cNvPr id="52" name="그림 36" descr="C:/Users/Admin1/AppData/Roaming/PolarisOffice/ETemp/8912_22674152/fImage5605170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7205" y="3152775"/>
            <a:ext cx="723900" cy="749935"/>
          </a:xfrm>
          <a:prstGeom prst="roundRect"/>
          <a:solidFill>
            <a:srgbClr val="EDEDED"/>
          </a:solidFill>
        </p:spPr>
      </p:pic>
      <p:sp>
        <p:nvSpPr>
          <p:cNvPr id="53" name="텍스트 상자 37"/>
          <p:cNvSpPr txBox="1">
            <a:spLocks/>
          </p:cNvSpPr>
          <p:nvPr/>
        </p:nvSpPr>
        <p:spPr>
          <a:xfrm rot="0">
            <a:off x="1240790" y="4120515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Game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39"/>
          <p:cNvCxnSpPr>
            <a:stCxn id="52" idx="0"/>
            <a:endCxn id="56" idx="2"/>
          </p:cNvCxnSpPr>
          <p:nvPr/>
        </p:nvCxnSpPr>
        <p:spPr>
          <a:xfrm rot="0" flipV="1">
            <a:off x="4668520" y="2773680"/>
            <a:ext cx="13335" cy="3797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40" descr="C:/Users/Admin1/AppData/Roaming/PolarisOffice/ETemp/8912_22674152/fImage5830378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9545" y="1438275"/>
            <a:ext cx="1404620" cy="1336040"/>
          </a:xfrm>
          <a:prstGeom prst="roundRect"/>
          <a:solidFill>
            <a:srgbClr val="EDEDED"/>
          </a:solidFill>
        </p:spPr>
      </p:pic>
      <p:pic>
        <p:nvPicPr>
          <p:cNvPr id="57" name="그림 43" descr="C:/Users/Admin1/AppData/Roaming/PolarisOffice/ETemp/8912_22674152/fImage12322239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41750"/>
            <a:ext cx="4135120" cy="12922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484187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 Canvas를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World Space Canvas라는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18630" y="2748280"/>
            <a:ext cx="4138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Space Canvas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Space로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11" descr="C:/Users/Admin1/AppData/Roaming/PolarisOffice/ETemp/8912_22674152/fImage2174269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781040" y="2001520"/>
            <a:ext cx="704215" cy="791845"/>
          </a:xfrm>
          <a:prstGeom prst="roundRect"/>
          <a:solidFill>
            <a:srgbClr val="EDEDED"/>
          </a:solidFill>
        </p:spPr>
      </p:pic>
      <p:pic>
        <p:nvPicPr>
          <p:cNvPr id="68" name="그림 18" descr="C:/Users/Admin1/AppData/Roaming/PolarisOffice/ETemp/8912_22674152/fImage16856272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38275"/>
            <a:ext cx="4148455" cy="1206500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25615" y="5114925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World Space Canvas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크기와 위치를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44" descr="C:/Users/Admin1/AppData/Roaming/PolarisOffice/ETemp/8912_22674152/fImage10879380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1997710"/>
            <a:ext cx="1301115" cy="1999615"/>
          </a:xfrm>
          <a:prstGeom prst="roundRect"/>
          <a:solidFill>
            <a:srgbClr val="EDEDED"/>
          </a:solidFill>
        </p:spPr>
      </p:pic>
      <p:pic>
        <p:nvPicPr>
          <p:cNvPr id="72" name="그림 55" descr="C:/Users/Admin1/AppData/Roaming/PolarisOffice/ETemp/8912_22674152/fImage224217227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113780" y="3103880"/>
            <a:ext cx="496570" cy="387350"/>
          </a:xfrm>
          <a:prstGeom prst="rect"/>
          <a:noFill/>
        </p:spPr>
      </p:pic>
      <p:pic>
        <p:nvPicPr>
          <p:cNvPr id="74" name="그림 47" descr="C:/Users/Admin1/AppData/Roaming/PolarisOffice/ETemp/8912_22674152/fImage22388381814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679065" cy="3195955"/>
          </a:xfrm>
          <a:prstGeom prst="roundRect"/>
          <a:solidFill>
            <a:srgbClr val="EDEDED"/>
          </a:solidFill>
        </p:spPr>
      </p:pic>
      <p:pic>
        <p:nvPicPr>
          <p:cNvPr id="75" name="그림 50" descr="C:/Users/Admin1/AppData/Roaming/PolarisOffice/ETemp/8912_22674152/fImage11226382328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781425"/>
            <a:ext cx="4161155" cy="12407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503110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World Space </a:t>
            </a:r>
            <a:r>
              <a:rPr lang="ko-KR" sz="1800">
                <a:latin typeface="맑은 고딕" charset="0"/>
                <a:ea typeface="맑은 고딕" charset="0"/>
              </a:rPr>
              <a:t>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Picture " descr="C:/Users/Admin1/AppData/Roaming/PolarisOffice/ETemp/8912_22674152/fImage2174269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30725" y="2679065"/>
            <a:ext cx="843280" cy="889000"/>
          </a:xfrm>
          <a:prstGeom prst="roundRect"/>
          <a:solidFill>
            <a:srgbClr val="EDEDED"/>
          </a:solidFill>
        </p:spPr>
      </p:pic>
      <p:sp>
        <p:nvSpPr>
          <p:cNvPr id="70" name="Rect 0"/>
          <p:cNvSpPr txBox="1">
            <a:spLocks/>
          </p:cNvSpPr>
          <p:nvPr/>
        </p:nvSpPr>
        <p:spPr>
          <a:xfrm rot="0">
            <a:off x="6807835" y="502856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Space 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</a:t>
            </a:r>
            <a:r>
              <a:rPr lang="ko-KR" sz="1800">
                <a:latin typeface="맑은 고딕" charset="0"/>
                <a:ea typeface="맑은 고딕" charset="0"/>
              </a:rPr>
              <a:t>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</a:t>
            </a:r>
            <a:r>
              <a:rPr lang="ko-KR" sz="1800">
                <a:latin typeface="맑은 고딕" charset="0"/>
                <a:ea typeface="맑은 고딕" charset="0"/>
              </a:rPr>
              <a:t> Text를 </a:t>
            </a:r>
            <a:r>
              <a:rPr lang="ko-KR" sz="1800">
                <a:latin typeface="맑은 고딕" charset="0"/>
                <a:ea typeface="맑은 고딕" charset="0"/>
              </a:rPr>
              <a:t>생성하고 Nick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Text라는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Picture " descr="C:/Users/Admin1/AppData/Roaming/PolarisOffice/ETemp/8912_22674152/fImage10879390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3134995" cy="3360420"/>
          </a:xfrm>
          <a:prstGeom prst="roundRect"/>
          <a:solidFill>
            <a:srgbClr val="EDEDED"/>
          </a:solidFill>
        </p:spPr>
      </p:pic>
      <p:cxnSp>
        <p:nvCxnSpPr>
          <p:cNvPr id="76" name="도형 53"/>
          <p:cNvCxnSpPr>
            <a:stCxn id="65" idx="1"/>
          </p:cNvCxnSpPr>
          <p:nvPr/>
        </p:nvCxnSpPr>
        <p:spPr>
          <a:xfrm rot="0" flipH="1">
            <a:off x="4091940" y="3122930"/>
            <a:ext cx="439420" cy="14173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54" descr="C:/Users/Admin1/AppData/Roaming/PolarisOffice/ETemp/8912_22674152/fImage24648398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0020"/>
            <a:ext cx="2645410" cy="3385820"/>
          </a:xfrm>
          <a:prstGeom prst="roundRect"/>
          <a:solidFill>
            <a:srgbClr val="EDEDED"/>
          </a:solidFill>
        </p:spPr>
      </p:pic>
      <p:pic>
        <p:nvPicPr>
          <p:cNvPr id="78" name="그림 57" descr="C:/Users/Admin1/AppData/Roaming/PolarisOffice/ETemp/8912_22674152/fImage11453399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5485" y="2077720"/>
            <a:ext cx="1344295" cy="2083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3" name="텍스트 상자 3"/>
          <p:cNvSpPr txBox="1">
            <a:spLocks/>
          </p:cNvSpPr>
          <p:nvPr/>
        </p:nvSpPr>
        <p:spPr>
          <a:xfrm rot="0">
            <a:off x="1249045" y="261493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Billboard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Text 변수를 선언한 다음 </a:t>
            </a:r>
            <a:r>
              <a:rPr lang="ko-KR" sz="1800">
                <a:latin typeface="맑은 고딕" charset="0"/>
                <a:ea typeface="맑은 고딕" charset="0"/>
              </a:rPr>
              <a:t>MonoBeha</a:t>
            </a:r>
            <a:r>
              <a:rPr lang="ko-KR" sz="1800">
                <a:latin typeface="맑은 고딕" charset="0"/>
                <a:ea typeface="맑은 고딕" charset="0"/>
              </a:rPr>
              <a:t>viourPu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클래스를 </a:t>
            </a:r>
            <a:r>
              <a:rPr lang="ko-KR" sz="1800">
                <a:latin typeface="맑은 고딕" charset="0"/>
                <a:ea typeface="맑은 고딕" charset="0"/>
              </a:rPr>
              <a:t>상속받도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1" descr="C:/Users/Admin1/AppData/Roaming/PolarisOffice/ETemp/26132_20377648/fImage25963159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35120" cy="1034415"/>
          </a:xfrm>
          <a:prstGeom prst="roundRect"/>
          <a:solidFill>
            <a:srgbClr val="EDEDED"/>
          </a:solidFill>
        </p:spPr>
      </p:pic>
      <p:sp>
        <p:nvSpPr>
          <p:cNvPr id="75" name="텍스트 상자 4"/>
          <p:cNvSpPr txBox="1">
            <a:spLocks/>
          </p:cNvSpPr>
          <p:nvPr/>
        </p:nvSpPr>
        <p:spPr>
          <a:xfrm rot="0">
            <a:off x="1240790" y="516001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Start( ) 함수에서 </a:t>
            </a:r>
            <a:r>
              <a:rPr lang="ko-KR" sz="1800">
                <a:latin typeface="맑은 고딕" charset="0"/>
                <a:ea typeface="맑은 고딕" charset="0"/>
              </a:rPr>
              <a:t>NickName에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PhotonView의 닉네임을 </a:t>
            </a:r>
            <a:r>
              <a:rPr lang="ko-KR" sz="1800">
                <a:latin typeface="맑은 고딕" charset="0"/>
                <a:ea typeface="맑은 고딕" charset="0"/>
              </a:rPr>
              <a:t>넣</a:t>
            </a:r>
            <a:r>
              <a:rPr lang="ko-KR" sz="1800">
                <a:latin typeface="맑은 고딕" charset="0"/>
                <a:ea typeface="맑은 고딕" charset="0"/>
              </a:rPr>
              <a:t>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6" descr="C:/Users/Admin1/AppData/Roaming/PolarisOffice/ETemp/26132_20377648/fImage19855243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3987800"/>
            <a:ext cx="4147185" cy="1034415"/>
          </a:xfrm>
          <a:prstGeom prst="roundRect"/>
          <a:solidFill>
            <a:srgbClr val="EDEDED"/>
          </a:solidFill>
        </p:spPr>
      </p:pic>
      <p:pic>
        <p:nvPicPr>
          <p:cNvPr id="77" name="그림 9" descr="C:/Users/Admin1/AppData/Roaming/PolarisOffice/ETemp/26132_20377648/fImage20530244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948055"/>
          </a:xfrm>
          <a:prstGeom prst="roundRect"/>
          <a:solidFill>
            <a:srgbClr val="EDEDED"/>
          </a:solidFill>
        </p:spPr>
      </p:pic>
      <p:sp>
        <p:nvSpPr>
          <p:cNvPr id="78" name="텍스트 상자 12"/>
          <p:cNvSpPr txBox="1">
            <a:spLocks/>
          </p:cNvSpPr>
          <p:nvPr/>
        </p:nvSpPr>
        <p:spPr>
          <a:xfrm rot="0">
            <a:off x="6816090" y="255714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 ) 함수에서 자신의 </a:t>
            </a:r>
            <a:r>
              <a:rPr lang="ko-KR" sz="1800">
                <a:latin typeface="맑은 고딕" charset="0"/>
                <a:ea typeface="맑은 고딕" charset="0"/>
              </a:rPr>
              <a:t>앞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카메라의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앞 </a:t>
            </a:r>
            <a:r>
              <a:rPr lang="ko-KR" sz="1800">
                <a:latin typeface="맑은 고딕" charset="0"/>
                <a:ea typeface="맑은 고딕" charset="0"/>
              </a:rPr>
              <a:t>방향으로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9" descr="C:/Users/Admin1/AppData/Roaming/PolarisOffice/ETemp/26132_20377648/fImage1145339949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3653155"/>
            <a:ext cx="1181100" cy="1170940"/>
          </a:xfrm>
          <a:prstGeom prst="roundRect"/>
          <a:solidFill>
            <a:srgbClr val="EDEDED"/>
          </a:solidFill>
        </p:spPr>
      </p:pic>
      <p:pic>
        <p:nvPicPr>
          <p:cNvPr id="80" name="그림 20" descr="C:/Users/Admin1/AppData/Roaming/PolarisOffice/ETemp/26132_20377648/fImage7479219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2920" y="3651885"/>
            <a:ext cx="2834640" cy="1163955"/>
          </a:xfrm>
          <a:prstGeom prst="roundRect"/>
          <a:solidFill>
            <a:srgbClr val="EDEDED"/>
          </a:solidFill>
        </p:spPr>
      </p:pic>
      <p:sp>
        <p:nvSpPr>
          <p:cNvPr id="81" name="텍스트 상자 21"/>
          <p:cNvSpPr txBox="1">
            <a:spLocks/>
          </p:cNvSpPr>
          <p:nvPr/>
        </p:nvSpPr>
        <p:spPr>
          <a:xfrm rot="0">
            <a:off x="6816090" y="4973320"/>
            <a:ext cx="414083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스크립트의 Nick Name 변수에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22"/>
          <p:cNvCxnSpPr/>
          <p:nvPr/>
        </p:nvCxnSpPr>
        <p:spPr>
          <a:xfrm rot="0" flipV="1">
            <a:off x="7813040" y="4539615"/>
            <a:ext cx="3092450" cy="241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3696970"/>
            <a:ext cx="41294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Font</a:t>
            </a:r>
            <a:r>
              <a:rPr lang="ko-KR" sz="1800">
                <a:latin typeface="맑은 고딕" charset="0"/>
                <a:ea typeface="맑은 고딕" charset="0"/>
              </a:rPr>
              <a:t> Size와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정렬로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Horizontal</a:t>
            </a:r>
            <a:r>
              <a:rPr lang="ko-KR" sz="1800">
                <a:latin typeface="맑은 고딕" charset="0"/>
                <a:ea typeface="맑은 고딕" charset="0"/>
              </a:rPr>
              <a:t> Overflow와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Overflow를</a:t>
            </a:r>
            <a:r>
              <a:rPr lang="ko-KR" sz="1800">
                <a:latin typeface="맑은 고딕" charset="0"/>
                <a:ea typeface="맑은 고딕" charset="0"/>
              </a:rPr>
              <a:t> Overflow로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Color를</a:t>
            </a:r>
            <a:r>
              <a:rPr lang="ko-KR" sz="1800">
                <a:latin typeface="맑은 고딕" charset="0"/>
                <a:ea typeface="맑은 고딕" charset="0"/>
              </a:rPr>
              <a:t> 초록색 RGB </a:t>
            </a:r>
            <a:r>
              <a:rPr lang="ko-KR" sz="1800">
                <a:latin typeface="맑은 고딕" charset="0"/>
                <a:ea typeface="맑은 고딕" charset="0"/>
              </a:rPr>
              <a:t>(0,255,0)로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Picture " descr="C:/Users/Admin1/AppData/Roaming/PolarisOffice/ETemp/26132_20377648/fImage19168289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419225"/>
            <a:ext cx="4116070" cy="2070100"/>
          </a:xfrm>
          <a:prstGeom prst="roundRect"/>
          <a:solidFill>
            <a:srgbClr val="EDEDED"/>
          </a:solidFill>
        </p:spPr>
      </p:pic>
      <p:pic>
        <p:nvPicPr>
          <p:cNvPr id="73" name="그림 15" descr="C:/Users/Admin1/AppData/Roaming/PolarisOffice/ETemp/26132_20377648/fImage2049524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61155" cy="3695700"/>
          </a:xfrm>
          <a:prstGeom prst="roundRect"/>
          <a:solidFill>
            <a:srgbClr val="EDEDED"/>
          </a:solidFill>
        </p:spPr>
      </p:pic>
      <p:sp>
        <p:nvSpPr>
          <p:cNvPr id="74" name="텍스트 상자 18"/>
          <p:cNvSpPr txBox="1">
            <a:spLocks/>
          </p:cNvSpPr>
          <p:nvPr/>
        </p:nvSpPr>
        <p:spPr>
          <a:xfrm rot="0">
            <a:off x="1240155" y="536257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80" name="그림 23" descr="C:/Users/Admin1/AppData/Roaming/PolarisOffice/ETemp/26132_20377648/fImage4703225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574415"/>
            <a:ext cx="4154170" cy="1730375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 rot="0">
            <a:off x="1238885" y="545338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Character 오브젝트에 </a:t>
            </a:r>
            <a:r>
              <a:rPr sz="1800">
                <a:latin typeface="맑은 고딕" charset="0"/>
                <a:ea typeface="맑은 고딕" charset="0"/>
              </a:rPr>
              <a:t>Rigidbody</a:t>
            </a:r>
            <a:r>
              <a:rPr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26" descr="C:/Users/Admin1/AppData/Roaming/PolarisOffice/ETemp/26132_20377648/fImage4114316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42895" y="1447800"/>
            <a:ext cx="2541270" cy="904240"/>
          </a:xfrm>
          <a:prstGeom prst="roundRect"/>
          <a:solidFill>
            <a:srgbClr val="EDEDED"/>
          </a:solidFill>
        </p:spPr>
      </p:pic>
      <p:pic>
        <p:nvPicPr>
          <p:cNvPr id="84" name="그림 28" descr="C:/Users/Admin1/AppData/Roaming/PolarisOffice/ETemp/26132_20377648/fImage2733257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38275"/>
            <a:ext cx="1393190" cy="922655"/>
          </a:xfrm>
          <a:prstGeom prst="roundRect"/>
          <a:solidFill>
            <a:srgbClr val="EDEDED"/>
          </a:solidFill>
        </p:spPr>
      </p:pic>
      <p:sp>
        <p:nvSpPr>
          <p:cNvPr id="85" name="텍스트 상자 31"/>
          <p:cNvSpPr txBox="1">
            <a:spLocks/>
          </p:cNvSpPr>
          <p:nvPr/>
        </p:nvSpPr>
        <p:spPr>
          <a:xfrm rot="0">
            <a:off x="1250315" y="245872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</a:t>
            </a:r>
            <a:r>
              <a:rPr lang="ko-KR" sz="1800">
                <a:latin typeface="맑은 고딕" charset="0"/>
                <a:ea typeface="맑은 고딕" charset="0"/>
              </a:rPr>
              <a:t>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폴더에 Photon Animator </a:t>
            </a:r>
            <a:r>
              <a:rPr lang="ko-KR" sz="1800">
                <a:latin typeface="맑은 고딕" charset="0"/>
                <a:ea typeface="맑은 고딕" charset="0"/>
              </a:rPr>
              <a:t>Controller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32"/>
          <p:cNvCxnSpPr/>
          <p:nvPr/>
        </p:nvCxnSpPr>
        <p:spPr>
          <a:xfrm rot="0" flipH="1">
            <a:off x="1843405" y="1826260"/>
            <a:ext cx="1094740" cy="2070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