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54" r:id="rId12"/>
  </p:sldMasterIdLst>
  <p:notesMasterIdLst>
    <p:notesMasterId r:id="rId14"/>
  </p:notesMasterIdLst>
  <p:sldIdLst>
    <p:sldId id="312" r:id="rId16"/>
    <p:sldId id="314" r:id="rId18"/>
    <p:sldId id="315" r:id="rId20"/>
    <p:sldId id="325" r:id="rId22"/>
    <p:sldId id="324" r:id="rId24"/>
    <p:sldId id="326" r:id="rId26"/>
    <p:sldId id="317" r:id="rId28"/>
    <p:sldId id="318" r:id="rId30"/>
    <p:sldId id="319" r:id="rId32"/>
    <p:sldId id="320" r:id="rId34"/>
    <p:sldId id="321" r:id="rId36"/>
    <p:sldId id="327" r:id="rId38"/>
    <p:sldId id="328" r:id="rId40"/>
    <p:sldId id="329" r:id="rId42"/>
    <p:sldId id="330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6" Type="http://schemas.openxmlformats.org/officeDocument/2006/relationships/image" Target="../media/fImage1850015041.png"></Relationship><Relationship Id="rId9" Type="http://schemas.openxmlformats.org/officeDocument/2006/relationships/image" Target="../media/fImage330251726500.png"></Relationship><Relationship Id="rId11" Type="http://schemas.openxmlformats.org/officeDocument/2006/relationships/image" Target="../media/fImage553517141.png"></Relationship><Relationship Id="rId12" Type="http://schemas.openxmlformats.org/officeDocument/2006/relationships/image" Target="../media/fImage62661728467.png"></Relationship><Relationship Id="rId13" Type="http://schemas.openxmlformats.org/officeDocument/2006/relationships/image" Target="../media/fImage21401736334.png"></Relationship><Relationship Id="rId14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4" Type="http://schemas.openxmlformats.org/officeDocument/2006/relationships/notesSlide" Target="../notesSlides/notesSlide10.xml"></Relationship><Relationship Id="rId6" Type="http://schemas.openxmlformats.org/officeDocument/2006/relationships/image" Target="../media/fImage642372385436.png"></Relationship><Relationship Id="rId7" Type="http://schemas.openxmlformats.org/officeDocument/2006/relationships/image" Target="../media/fImage1025243331869.png"></Relationship><Relationship Id="rId8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notesSlide" Target="../notesSlides/notesSlide11.xml"></Relationship><Relationship Id="rId6" Type="http://schemas.openxmlformats.org/officeDocument/2006/relationships/image" Target="../media/fImage629542018467.png"></Relationship><Relationship Id="rId7" Type="http://schemas.openxmlformats.org/officeDocument/2006/relationships/image" Target="../media/fImage585153379912.png"></Relationship><Relationship Id="rId8" Type="http://schemas.openxmlformats.org/officeDocument/2006/relationships/image" Target="../media/fImage625413385667.png"></Relationship><Relationship Id="rId9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9303536299.png"></Relationship><Relationship Id="rId3" Type="http://schemas.openxmlformats.org/officeDocument/2006/relationships/image" Target="../media/fImage64083607035.png"></Relationship><Relationship Id="rId4" Type="http://schemas.openxmlformats.org/officeDocument/2006/relationships/image" Target="../media/fImage126483619894.png"></Relationship><Relationship Id="rId5" Type="http://schemas.openxmlformats.org/officeDocument/2006/relationships/image" Target="../media/fImage2242173598703.png"></Relationship><Relationship Id="rId6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43573723811.png"></Relationship><Relationship Id="rId3" Type="http://schemas.openxmlformats.org/officeDocument/2006/relationships/image" Target="../media/fImage81873731322.png"></Relationship><Relationship Id="rId4" Type="http://schemas.openxmlformats.org/officeDocument/2006/relationships/image" Target="../media/fImage8056378333.png"></Relationship><Relationship Id="rId5" Type="http://schemas.openxmlformats.org/officeDocument/2006/relationships/image" Target="../media/fImage148383807673.png"></Relationship><Relationship Id="rId6" Type="http://schemas.openxmlformats.org/officeDocument/2006/relationships/image" Target="../media/fImage52323824664.png"></Relationship><Relationship Id="rId7" Type="http://schemas.openxmlformats.org/officeDocument/2006/relationships/image" Target="../media/fImage82303835141.png"></Relationship><Relationship Id="rId8" Type="http://schemas.openxmlformats.org/officeDocument/2006/relationships/image" Target="../media/fImage59713867711.png"></Relationship><Relationship Id="rId9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25329541.png"></Relationship><Relationship Id="rId3" Type="http://schemas.openxmlformats.org/officeDocument/2006/relationships/image" Target="../media/fImage82112968467.png"></Relationship><Relationship Id="rId4" Type="http://schemas.openxmlformats.org/officeDocument/2006/relationships/image" Target="../media/fImage43333006334.png"></Relationship><Relationship Id="rId5" Type="http://schemas.openxmlformats.org/officeDocument/2006/relationships/image" Target="../media/fImage43333026500.png"></Relationship><Relationship Id="rId6" Type="http://schemas.openxmlformats.org/officeDocument/2006/relationships/image" Target="../media/fImage69493039169.png"></Relationship><Relationship Id="rId7" Type="http://schemas.openxmlformats.org/officeDocument/2006/relationships/image" Target="../media/fImage30173134604.png"></Relationship><Relationship Id="rId8" Type="http://schemas.openxmlformats.org/officeDocument/2006/relationships/image" Target="../media/fImage43493335724.png"></Relationship><Relationship Id="rId9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6643161478.png"></Relationship><Relationship Id="rId3" Type="http://schemas.openxmlformats.org/officeDocument/2006/relationships/image" Target="../media/fImage123133179358.png"></Relationship><Relationship Id="rId4" Type="http://schemas.openxmlformats.org/officeDocument/2006/relationships/image" Target="../media/fImage43493346962.png"></Relationship><Relationship Id="rId5" Type="http://schemas.openxmlformats.org/officeDocument/2006/relationships/image" Target="../media/fImage51393354464.png"></Relationship><Relationship Id="rId6" Type="http://schemas.openxmlformats.org/officeDocument/2006/relationships/notesSlide" Target="../notesSlides/notesSlide15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10" Type="http://schemas.openxmlformats.org/officeDocument/2006/relationships/image" Target="../media/fImage161971746500.png"></Relationship><Relationship Id="rId11" Type="http://schemas.openxmlformats.org/officeDocument/2006/relationships/image" Target="../media/fImage193551759169.png"></Relationship><Relationship Id="rId12" Type="http://schemas.openxmlformats.org/officeDocument/2006/relationships/image" Target="../media/fImage265921795724.png"></Relationship><Relationship Id="rId13" Type="http://schemas.openxmlformats.org/officeDocument/2006/relationships/image" Target="../media/fImage67661801478.png"></Relationship><Relationship Id="rId14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notesSlide" Target="../notesSlides/notesSlide3.xml"></Relationship><Relationship Id="rId9" Type="http://schemas.openxmlformats.org/officeDocument/2006/relationships/image" Target="../media/fImage121291819358.png"></Relationship><Relationship Id="rId10" Type="http://schemas.openxmlformats.org/officeDocument/2006/relationships/image" Target="../media/fImage120561826962.png"></Relationship><Relationship Id="rId11" Type="http://schemas.openxmlformats.org/officeDocument/2006/relationships/image" Target="../media/fImage247851864464.png"></Relationship><Relationship Id="rId12" Type="http://schemas.openxmlformats.org/officeDocument/2006/relationships/image" Target="../media/fImage71631875705.png"></Relationship><Relationship Id="rId1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47852788145.png"></Relationship><Relationship Id="rId3" Type="http://schemas.openxmlformats.org/officeDocument/2006/relationships/image" Target="../media/fImage75272833281.png"></Relationship><Relationship Id="rId4" Type="http://schemas.openxmlformats.org/officeDocument/2006/relationships/image" Target="../media/fImage118002846827.png"></Relationship><Relationship Id="rId5" Type="http://schemas.openxmlformats.org/officeDocument/2006/relationships/image" Target="../media/fImage117362859961.png"></Relationship><Relationship Id="rId6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4982324827.png"></Relationship><Relationship Id="rId3" Type="http://schemas.openxmlformats.org/officeDocument/2006/relationships/image" Target="../media/fImage22008286491.png"></Relationship><Relationship Id="rId4" Type="http://schemas.openxmlformats.org/officeDocument/2006/relationships/image" Target="../media/fImage81662872995.png"></Relationship><Relationship Id="rId5" Type="http://schemas.openxmlformats.org/officeDocument/2006/relationships/image" Target="../media/fImage116463001942.png"></Relationship><Relationship Id="rId6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0872335436.png"></Relationship><Relationship Id="rId3" Type="http://schemas.openxmlformats.org/officeDocument/2006/relationships/image" Target="../media/fImage265923034827.png"></Relationship><Relationship Id="rId4" Type="http://schemas.openxmlformats.org/officeDocument/2006/relationships/image" Target="../media/fImage128803045436.png"></Relationship><Relationship Id="rId5" Type="http://schemas.openxmlformats.org/officeDocument/2006/relationships/image" Target="../media/fImage20932483902.png"></Relationship><Relationship Id="rId6" Type="http://schemas.openxmlformats.org/officeDocument/2006/relationships/image" Target="../media/fImage121103082391.png"></Relationship><Relationship Id="rId7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9" Type="http://schemas.openxmlformats.org/officeDocument/2006/relationships/notesSlide" Target="../notesSlides/notesSlide7.xml"></Relationship><Relationship Id="rId13" Type="http://schemas.openxmlformats.org/officeDocument/2006/relationships/image" Target="../media/fImage30173134604.png"></Relationship><Relationship Id="rId14" Type="http://schemas.openxmlformats.org/officeDocument/2006/relationships/image" Target="../media/fImage82803143902.png"></Relationship><Relationship Id="rId15" Type="http://schemas.openxmlformats.org/officeDocument/2006/relationships/image" Target="../media/fImage29623315153.png"></Relationship><Relationship Id="rId16" Type="http://schemas.openxmlformats.org/officeDocument/2006/relationships/image" Target="../media/fImage24402316292.png"></Relationship><Relationship Id="rId17" Type="http://schemas.openxmlformats.org/officeDocument/2006/relationships/image" Target="../media/fImage387113182382.png"></Relationship><Relationship Id="rId1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notesSlide" Target="../notesSlides/notesSlide8.xml"></Relationship><Relationship Id="rId12" Type="http://schemas.openxmlformats.org/officeDocument/2006/relationships/image" Target="../media/fImage59403197421.png"></Relationship><Relationship Id="rId13" Type="http://schemas.openxmlformats.org/officeDocument/2006/relationships/image" Target="../media/fImage113643218716.png"></Relationship><Relationship Id="rId14" Type="http://schemas.openxmlformats.org/officeDocument/2006/relationships/image" Target="../media/fImage128803229718.png"></Relationship><Relationship Id="rId15" Type="http://schemas.openxmlformats.org/officeDocument/2006/relationships/image" Target="../media/fImage57143239895.png"></Relationship><Relationship Id="rId16" Type="http://schemas.openxmlformats.org/officeDocument/2006/relationships/image" Target="../media/fImage2242173265447.png"></Relationship><Relationship Id="rId17" Type="http://schemas.openxmlformats.org/officeDocument/2006/relationships/image" Target="../media/fImage46363301726.png"></Relationship><Relationship Id="rId18" Type="http://schemas.openxmlformats.org/officeDocument/2006/relationships/image" Target="../media/fImage145953314771.png"></Relationship><Relationship Id="rId1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6" Type="http://schemas.openxmlformats.org/officeDocument/2006/relationships/notesSlide" Target="../notesSlides/notesSlide9.xml"></Relationship><Relationship Id="rId8" Type="http://schemas.openxmlformats.org/officeDocument/2006/relationships/image" Target="../media/fImage275312302995.png"></Relationship><Relationship Id="rId9" Type="http://schemas.openxmlformats.org/officeDocument/2006/relationships/image" Target="../media/fImage240822351942.png"></Relationship><Relationship Id="rId10" Type="http://schemas.openxmlformats.org/officeDocument/2006/relationships/image" Target="../media/fImage742303321538.png"></Relationship><Relationship Id="rId11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30090" y="369570"/>
            <a:ext cx="31362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31265" y="5179695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번째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Image를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Back Ground라는</a:t>
            </a:r>
            <a:r>
              <a:rPr lang="ko-KR" sz="1800">
                <a:latin typeface="맑은 고딕" charset="0"/>
                <a:ea typeface="맑은 고딕" charset="0"/>
              </a:rPr>
              <a:t>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2" descr="C:/Users/Admin1/AppData/Roaming/PolarisOffice/ETemp/12012_19127216/fImage185001504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64310"/>
            <a:ext cx="2776220" cy="3516630"/>
          </a:xfrm>
          <a:prstGeom prst="roundRect"/>
          <a:solidFill>
            <a:srgbClr val="EDEDED"/>
          </a:solidFill>
        </p:spPr>
      </p:pic>
      <p:sp>
        <p:nvSpPr>
          <p:cNvPr id="28" name="텍스트 상자 9"/>
          <p:cNvSpPr txBox="1">
            <a:spLocks/>
          </p:cNvSpPr>
          <p:nvPr/>
        </p:nvSpPr>
        <p:spPr>
          <a:xfrm rot="0">
            <a:off x="6817360" y="4071620"/>
            <a:ext cx="413194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oo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RoomManager라는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 다음</a:t>
            </a:r>
            <a:r>
              <a:rPr lang="ko-KR" sz="1800">
                <a:latin typeface="맑은 고딕" charset="0"/>
                <a:ea typeface="맑은 고딕" charset="0"/>
              </a:rPr>
              <a:t> Room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22" descr="C:/Users/Admin1/AppData/Roaming/PolarisOffice/ETemp/12012_19127216/fImage33025172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55420"/>
            <a:ext cx="2579370" cy="2447290"/>
          </a:xfrm>
          <a:prstGeom prst="roundRect"/>
          <a:solidFill>
            <a:srgbClr val="EDEDED"/>
          </a:solidFill>
        </p:spPr>
      </p:pic>
      <p:cxnSp>
        <p:nvCxnSpPr>
          <p:cNvPr id="32" name="도형 26"/>
          <p:cNvCxnSpPr>
            <a:stCxn id="35" idx="0"/>
            <a:endCxn id="34" idx="2"/>
          </p:cNvCxnSpPr>
          <p:nvPr/>
        </p:nvCxnSpPr>
        <p:spPr>
          <a:xfrm rot="0" flipV="1">
            <a:off x="10254615" y="2859405"/>
            <a:ext cx="6985" cy="3625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1" descr="C:/Users/Admin1/AppData/Roaming/PolarisOffice/ETemp/12012_19127216/fImage5535171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95445" y="2308225"/>
            <a:ext cx="1189355" cy="1741170"/>
          </a:xfrm>
          <a:prstGeom prst="roundRect"/>
          <a:solidFill>
            <a:srgbClr val="EDEDED"/>
          </a:solidFill>
        </p:spPr>
      </p:pic>
      <p:pic>
        <p:nvPicPr>
          <p:cNvPr id="34" name="그림 4" descr="C:/Users/Admin1/AppData/Roaming/PolarisOffice/ETemp/12012_19127216/fImage6266172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87230" y="1467485"/>
            <a:ext cx="1348740" cy="1392555"/>
          </a:xfrm>
          <a:prstGeom prst="roundRect"/>
          <a:solidFill>
            <a:srgbClr val="EDEDED"/>
          </a:solidFill>
        </p:spPr>
      </p:pic>
      <p:pic>
        <p:nvPicPr>
          <p:cNvPr id="35" name="그림 7" descr="C:/Users/Admin1/AppData/Roaming/PolarisOffice/ETemp/12012_19127216/fImage2140173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23145" y="3221355"/>
            <a:ext cx="663575" cy="6724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1335" y="369570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784340" y="4418330"/>
            <a:ext cx="415607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OnClickCreateRoom(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룸을 생성하기 위해 옵션을 </a:t>
            </a:r>
            <a:r>
              <a:rPr lang="ko-KR" sz="1800">
                <a:latin typeface="맑은 고딕" charset="0"/>
                <a:ea typeface="맑은 고딕" charset="0"/>
              </a:rPr>
              <a:t>설정하고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룸에</a:t>
            </a:r>
            <a:r>
              <a:rPr lang="ko-KR" sz="1800">
                <a:latin typeface="맑은 고딕" charset="0"/>
                <a:ea typeface="맑은 고딕" charset="0"/>
              </a:rPr>
              <a:t> 접속할 수 있는 </a:t>
            </a:r>
            <a:r>
              <a:rPr lang="ko-KR" sz="1800">
                <a:latin typeface="맑은 고딕" charset="0"/>
                <a:ea typeface="맑은 고딕" charset="0"/>
              </a:rPr>
              <a:t>인원 </a:t>
            </a:r>
            <a:r>
              <a:rPr lang="ko-KR" sz="1800">
                <a:latin typeface="맑은 고딕" charset="0"/>
                <a:ea typeface="맑은 고딕" charset="0"/>
              </a:rPr>
              <a:t>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룸의</a:t>
            </a:r>
            <a:r>
              <a:rPr lang="ko-KR" sz="1800">
                <a:latin typeface="맑은 고딕" charset="0"/>
                <a:ea typeface="맑은 고딕" charset="0"/>
              </a:rPr>
              <a:t> 오픈 </a:t>
            </a:r>
            <a:r>
              <a:rPr lang="ko-KR" sz="1800">
                <a:latin typeface="맑은 고딕" charset="0"/>
                <a:ea typeface="맑은 고딕" charset="0"/>
              </a:rPr>
              <a:t>여부를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100" descr="C:/Users/Admin1/AppData/Roaming/PolarisOffice/ETemp/12012_19127216/fImage642372385436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83705" y="1438275"/>
            <a:ext cx="4164965" cy="2843530"/>
          </a:xfrm>
          <a:prstGeom prst="roundRect"/>
          <a:solidFill>
            <a:srgbClr val="EDEDED"/>
          </a:solidFill>
        </p:spPr>
      </p:pic>
      <p:pic>
        <p:nvPicPr>
          <p:cNvPr id="57" name="그림 108" descr="C:/Users/Admin1/AppData/Roaming/PolarisOffice/ETemp/12012_19127216/fImage102524333186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4126230" cy="2343785"/>
          </a:xfrm>
          <a:prstGeom prst="roundRect"/>
          <a:solidFill>
            <a:srgbClr val="EDEDED"/>
          </a:solidFill>
        </p:spPr>
      </p:pic>
      <p:sp>
        <p:nvSpPr>
          <p:cNvPr id="58" name="텍스트 상자 111"/>
          <p:cNvSpPr txBox="1">
            <a:spLocks/>
          </p:cNvSpPr>
          <p:nvPr/>
        </p:nvSpPr>
        <p:spPr>
          <a:xfrm rot="0">
            <a:off x="1240790" y="3957320"/>
            <a:ext cx="4117975" cy="22459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CreateRoomObject(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반복문으로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Dictionary의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검색하여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키가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있다면</a:t>
            </a:r>
            <a:r>
              <a:rPr lang="ko-KR" sz="1800">
                <a:latin typeface="맑은 고딕" charset="0"/>
                <a:ea typeface="맑은 고딕" charset="0"/>
              </a:rPr>
              <a:t> 룸의 </a:t>
            </a:r>
            <a:r>
              <a:rPr lang="ko-KR" sz="1800">
                <a:latin typeface="맑은 고딕" charset="0"/>
                <a:ea typeface="맑은 고딕" charset="0"/>
              </a:rPr>
              <a:t>정보를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룸을 생성하고 위치를 설정한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Infomation</a:t>
            </a:r>
            <a:r>
              <a:rPr lang="ko-KR" sz="1800">
                <a:latin typeface="맑은 고딕" charset="0"/>
                <a:ea typeface="맑은 고딕" charset="0"/>
              </a:rPr>
              <a:t> 스크립트의 SetInfo( ) </a:t>
            </a:r>
            <a:r>
              <a:rPr lang="ko-KR" sz="1800">
                <a:latin typeface="맑은 고딕" charset="0"/>
                <a:ea typeface="맑은 고딕" charset="0"/>
              </a:rPr>
              <a:t>함수의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인수에</a:t>
            </a:r>
            <a:r>
              <a:rPr lang="ko-KR" sz="1800">
                <a:latin typeface="맑은 고딕" charset="0"/>
                <a:ea typeface="맑은 고딕" charset="0"/>
              </a:rPr>
              <a:t> 값을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1335" y="369570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5" name="그림 15" descr="C:/Users/Admin1/AppData/Roaming/PolarisOffice/ETemp/12012_19127216/fImage62954201846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1447165"/>
            <a:ext cx="4132580" cy="2842895"/>
          </a:xfrm>
          <a:prstGeom prst="roundRect"/>
          <a:solidFill>
            <a:srgbClr val="EDEDED"/>
          </a:solidFill>
        </p:spPr>
      </p:pic>
      <p:sp>
        <p:nvSpPr>
          <p:cNvPr id="26" name="텍스트 상자 18"/>
          <p:cNvSpPr txBox="1">
            <a:spLocks/>
          </p:cNvSpPr>
          <p:nvPr/>
        </p:nvSpPr>
        <p:spPr>
          <a:xfrm rot="0">
            <a:off x="6824980" y="4455160"/>
            <a:ext cx="412369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룸 목록을 갱신할 수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룸 목록에서 Dictionary의 </a:t>
            </a:r>
            <a:r>
              <a:rPr lang="ko-KR" sz="1800">
                <a:latin typeface="맑은 고딕" charset="0"/>
                <a:ea typeface="맑은 고딕" charset="0"/>
              </a:rPr>
              <a:t>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선언된</a:t>
            </a:r>
            <a:r>
              <a:rPr lang="ko-KR" sz="1800">
                <a:latin typeface="맑은 고딕" charset="0"/>
                <a:ea typeface="맑은 고딕" charset="0"/>
              </a:rPr>
              <a:t> 룸이 삭제되었다면 </a:t>
            </a:r>
            <a:r>
              <a:rPr lang="ko-KR" sz="1800">
                <a:latin typeface="맑은 고딕" charset="0"/>
                <a:ea typeface="맑은 고딕" charset="0"/>
              </a:rPr>
              <a:t>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목록에서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삭제하도록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113"/>
          <p:cNvSpPr txBox="1">
            <a:spLocks/>
          </p:cNvSpPr>
          <p:nvPr/>
        </p:nvSpPr>
        <p:spPr>
          <a:xfrm rot="0">
            <a:off x="1239520" y="2844800"/>
            <a:ext cx="4136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AllDeleteRoom( ) </a:t>
            </a:r>
            <a:r>
              <a:rPr lang="ko-KR" sz="1800">
                <a:latin typeface="맑은 고딕" charset="0"/>
                <a:ea typeface="맑은 고딕" charset="0"/>
              </a:rPr>
              <a:t>함수를 </a:t>
            </a:r>
            <a:r>
              <a:rPr lang="ko-KR" sz="1800">
                <a:latin typeface="맑은 고딕" charset="0"/>
                <a:ea typeface="맑은 고딕" charset="0"/>
              </a:rPr>
              <a:t>선언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RoomContent 오브젝트 </a:t>
            </a:r>
            <a:r>
              <a:rPr lang="ko-KR" sz="1800">
                <a:latin typeface="맑은 고딕" charset="0"/>
                <a:ea typeface="맑은 고딕" charset="0"/>
              </a:rPr>
              <a:t>전체를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삭제하도록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14" descr="C:/Users/Admin1/AppData/Roaming/PolarisOffice/ETemp/12012_19127216/fImage58515337991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35120" cy="1310005"/>
          </a:xfrm>
          <a:prstGeom prst="roundRect"/>
          <a:solidFill>
            <a:srgbClr val="EDEDED"/>
          </a:solidFill>
        </p:spPr>
      </p:pic>
      <p:pic>
        <p:nvPicPr>
          <p:cNvPr id="30" name="그림 117" descr="C:/Users/Admin1/AppData/Roaming/PolarisOffice/ETemp/12012_19127216/fImage62541338566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060" y="3910330"/>
            <a:ext cx="4133850" cy="1310005"/>
          </a:xfrm>
          <a:prstGeom prst="roundRect"/>
          <a:solidFill>
            <a:srgbClr val="EDEDED"/>
          </a:solidFill>
        </p:spPr>
      </p:pic>
      <p:sp>
        <p:nvSpPr>
          <p:cNvPr id="31" name="텍스트 상자 120"/>
          <p:cNvSpPr txBox="1">
            <a:spLocks/>
          </p:cNvSpPr>
          <p:nvPr/>
        </p:nvSpPr>
        <p:spPr>
          <a:xfrm rot="0">
            <a:off x="1242695" y="5285105"/>
            <a:ext cx="4136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OnRoomListUpdate(</a:t>
            </a:r>
            <a:r>
              <a:rPr lang="ko-KR" sz="1800">
                <a:latin typeface="맑은 고딕" charset="0"/>
                <a:ea typeface="맑은 고딕" charset="0"/>
              </a:rPr>
              <a:t>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선언하고 룸 생성 및 룸 삭제에 </a:t>
            </a:r>
            <a:r>
              <a:rPr lang="ko-KR" sz="1800">
                <a:latin typeface="맑은 고딕" charset="0"/>
                <a:ea typeface="맑은 고딕" charset="0"/>
              </a:rPr>
              <a:t>관련</a:t>
            </a:r>
            <a:r>
              <a:rPr lang="ko-KR" sz="1800">
                <a:latin typeface="맑은 고딕" charset="0"/>
                <a:ea typeface="맑은 고딕" charset="0"/>
              </a:rPr>
              <a:t>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122"/>
          <p:cNvSpPr txBox="1">
            <a:spLocks/>
          </p:cNvSpPr>
          <p:nvPr/>
        </p:nvSpPr>
        <p:spPr>
          <a:xfrm rot="0">
            <a:off x="6831330" y="5075555"/>
            <a:ext cx="41173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sz="1800">
                <a:latin typeface="맑은 고딕" charset="0"/>
                <a:ea typeface="맑은 고딕" charset="0"/>
              </a:rPr>
              <a:t>Scene</a:t>
            </a:r>
            <a:r>
              <a:rPr sz="1800">
                <a:latin typeface="맑은 고딕" charset="0"/>
                <a:ea typeface="맑은 고딕" charset="0"/>
              </a:rPr>
              <a:t> 폴더에 Photon Game 씬을 </a:t>
            </a:r>
            <a:r>
              <a:rPr sz="1800">
                <a:latin typeface="맑은 고딕" charset="0"/>
                <a:ea typeface="맑은 고딕" charset="0"/>
              </a:rPr>
              <a:t>Scenes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Build에</a:t>
            </a:r>
            <a:r>
              <a:rPr sz="1800">
                <a:latin typeface="맑은 고딕" charset="0"/>
                <a:ea typeface="맑은 고딕" charset="0"/>
              </a:rPr>
              <a:t>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123" descr="C:/Users/Admin1/AppData/Roaming/PolarisOffice/ETemp/12012_19127216/fImage7930353629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4135755" cy="3696970"/>
          </a:xfrm>
          <a:prstGeom prst="roundRect"/>
          <a:solidFill>
            <a:srgbClr val="EDEDED"/>
          </a:solidFill>
        </p:spPr>
      </p:pic>
      <p:sp>
        <p:nvSpPr>
          <p:cNvPr id="25" name="텍스트 상자 124"/>
          <p:cNvSpPr txBox="1">
            <a:spLocks/>
          </p:cNvSpPr>
          <p:nvPr/>
        </p:nvSpPr>
        <p:spPr>
          <a:xfrm rot="0">
            <a:off x="1243330" y="5354955"/>
            <a:ext cx="4132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File에 Build Settings를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29" descr="C:/Users/Admin1/AppData/Roaming/PolarisOffice/ETemp/12012_19127216/fImage6408360703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818255"/>
            <a:ext cx="4126230" cy="1134110"/>
          </a:xfrm>
          <a:prstGeom prst="roundRect"/>
          <a:solidFill>
            <a:srgbClr val="EDEDED"/>
          </a:solidFill>
        </p:spPr>
      </p:pic>
      <p:pic>
        <p:nvPicPr>
          <p:cNvPr id="30" name="그림 132" descr="C:/Users/Admin1/AppData/Roaming/PolarisOffice/ETemp/12012_19127216/fImage12648361989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4126230" cy="2179955"/>
          </a:xfrm>
          <a:prstGeom prst="roundRect"/>
          <a:solidFill>
            <a:srgbClr val="EDEDED"/>
          </a:solidFill>
        </p:spPr>
      </p:pic>
      <p:pic>
        <p:nvPicPr>
          <p:cNvPr id="28" name="그림 128" descr="C:/Users/Admin1/AppData/Roaming/PolarisOffice/ETemp/12012_19127216/fImage2242173598703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632825" y="3505200"/>
            <a:ext cx="532765" cy="4279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1" name="그림 135" descr="C:/Users/Admin1/AppData/Roaming/PolarisOffice/ETemp/12012_19127216/fImage14357372381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7645" y="1447165"/>
            <a:ext cx="2632075" cy="1214755"/>
          </a:xfrm>
          <a:prstGeom prst="roundRect"/>
          <a:solidFill>
            <a:srgbClr val="EDEDED"/>
          </a:solidFill>
        </p:spPr>
      </p:pic>
      <p:pic>
        <p:nvPicPr>
          <p:cNvPr id="32" name="그림 138" descr="C:/Users/Admin1/AppData/Roaming/PolarisOffice/ETemp/12012_19127216/fImage8187373132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3355"/>
            <a:ext cx="1379220" cy="1226820"/>
          </a:xfrm>
          <a:prstGeom prst="roundRect"/>
          <a:solidFill>
            <a:srgbClr val="EDEDED"/>
          </a:solidFill>
        </p:spPr>
      </p:pic>
      <p:sp>
        <p:nvSpPr>
          <p:cNvPr id="33" name="텍스트 상자 143"/>
          <p:cNvSpPr txBox="1">
            <a:spLocks/>
          </p:cNvSpPr>
          <p:nvPr/>
        </p:nvSpPr>
        <p:spPr>
          <a:xfrm rot="0">
            <a:off x="1237615" y="273939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Room Manager </a:t>
            </a:r>
            <a:r>
              <a:rPr sz="1800">
                <a:latin typeface="맑은 고딕" charset="0"/>
                <a:ea typeface="맑은 고딕" charset="0"/>
              </a:rPr>
              <a:t>스크립트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Room Create 변수에 </a:t>
            </a:r>
            <a:r>
              <a:rPr sz="1800">
                <a:latin typeface="맑은 고딕" charset="0"/>
                <a:ea typeface="맑은 고딕" charset="0"/>
              </a:rPr>
              <a:t>Room</a:t>
            </a:r>
            <a:r>
              <a:rPr sz="1800">
                <a:latin typeface="맑은 고딕" charset="0"/>
                <a:ea typeface="맑은 고딕" charset="0"/>
              </a:rPr>
              <a:t> Create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144"/>
          <p:cNvCxnSpPr/>
          <p:nvPr/>
        </p:nvCxnSpPr>
        <p:spPr>
          <a:xfrm rot="0" flipV="1">
            <a:off x="2515235" y="1955165"/>
            <a:ext cx="2774315" cy="869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145" descr="C:/Users/Admin1/AppData/Roaming/PolarisOffice/ETemp/12012_19127216/fImage805637833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0475" y="3843020"/>
            <a:ext cx="1367790" cy="1230630"/>
          </a:xfrm>
          <a:prstGeom prst="roundRect"/>
          <a:solidFill>
            <a:srgbClr val="EDEDED"/>
          </a:solidFill>
        </p:spPr>
      </p:pic>
      <p:sp>
        <p:nvSpPr>
          <p:cNvPr id="36" name="텍스트 상자 146"/>
          <p:cNvSpPr txBox="1">
            <a:spLocks/>
          </p:cNvSpPr>
          <p:nvPr/>
        </p:nvSpPr>
        <p:spPr>
          <a:xfrm rot="0">
            <a:off x="1261110" y="5173345"/>
            <a:ext cx="41059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Room Manager </a:t>
            </a:r>
            <a:r>
              <a:rPr sz="1800">
                <a:latin typeface="맑은 고딕" charset="0"/>
                <a:ea typeface="맑은 고딕" charset="0"/>
              </a:rPr>
              <a:t>스크립트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Room Name 변수에 </a:t>
            </a:r>
            <a:r>
              <a:rPr sz="1800">
                <a:latin typeface="맑은 고딕" charset="0"/>
                <a:ea typeface="맑은 고딕" charset="0"/>
              </a:rPr>
              <a:t>Room</a:t>
            </a:r>
            <a:r>
              <a:rPr sz="1800">
                <a:latin typeface="맑은 고딕" charset="0"/>
                <a:ea typeface="맑은 고딕" charset="0"/>
              </a:rPr>
              <a:t> Name 오브젝트를 넣어줍니다.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149" descr="C:/Users/Admin1/AppData/Roaming/PolarisOffice/ETemp/12012_19127216/fImage14838380767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7645" y="3841750"/>
            <a:ext cx="2628265" cy="1228725"/>
          </a:xfrm>
          <a:prstGeom prst="roundRect"/>
          <a:solidFill>
            <a:srgbClr val="EDEDED"/>
          </a:solidFill>
        </p:spPr>
      </p:pic>
      <p:cxnSp>
        <p:nvCxnSpPr>
          <p:cNvPr id="38" name="도형 152"/>
          <p:cNvCxnSpPr/>
          <p:nvPr/>
        </p:nvCxnSpPr>
        <p:spPr>
          <a:xfrm rot="0" flipV="1">
            <a:off x="2472055" y="4539615"/>
            <a:ext cx="2817495" cy="1384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153" descr="C:/Users/Admin1/AppData/Roaming/PolarisOffice/ETemp/12012_19127216/fImage523238246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09280" y="1447165"/>
            <a:ext cx="2748280" cy="1206500"/>
          </a:xfrm>
          <a:prstGeom prst="roundRect"/>
          <a:solidFill>
            <a:srgbClr val="EDEDED"/>
          </a:solidFill>
        </p:spPr>
      </p:pic>
      <p:pic>
        <p:nvPicPr>
          <p:cNvPr id="40" name="그림 156" descr="C:/Users/Admin1/AppData/Roaming/PolarisOffice/ETemp/12012_19127216/fImage823038351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47165"/>
            <a:ext cx="1266825" cy="1214755"/>
          </a:xfrm>
          <a:prstGeom prst="roundRect"/>
          <a:solidFill>
            <a:srgbClr val="EDEDED"/>
          </a:solidFill>
        </p:spPr>
      </p:pic>
      <p:cxnSp>
        <p:nvCxnSpPr>
          <p:cNvPr id="41" name="도형 159"/>
          <p:cNvCxnSpPr/>
          <p:nvPr/>
        </p:nvCxnSpPr>
        <p:spPr>
          <a:xfrm rot="0" flipV="1">
            <a:off x="7950835" y="2161540"/>
            <a:ext cx="1129030" cy="4057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160"/>
          <p:cNvSpPr txBox="1">
            <a:spLocks/>
          </p:cNvSpPr>
          <p:nvPr/>
        </p:nvSpPr>
        <p:spPr>
          <a:xfrm rot="0">
            <a:off x="6822440" y="2750185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Room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Room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161" descr="C:/Users/Admin1/AppData/Roaming/PolarisOffice/ETemp/12012_19127216/fImage5971386771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3832860"/>
            <a:ext cx="4135120" cy="948055"/>
          </a:xfrm>
          <a:prstGeom prst="roundRect"/>
          <a:solidFill>
            <a:srgbClr val="EDEDED"/>
          </a:solidFill>
        </p:spPr>
      </p:pic>
      <p:sp>
        <p:nvSpPr>
          <p:cNvPr id="44" name="텍스트 상자 164"/>
          <p:cNvSpPr txBox="1">
            <a:spLocks/>
          </p:cNvSpPr>
          <p:nvPr/>
        </p:nvSpPr>
        <p:spPr>
          <a:xfrm rot="0">
            <a:off x="6831330" y="4892040"/>
            <a:ext cx="413448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Room Create 오브젝트에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OnClickCreateRo</a:t>
            </a:r>
            <a:r>
              <a:rPr sz="1800">
                <a:latin typeface="맑은 고딕" charset="0"/>
                <a:ea typeface="맑은 고딕" charset="0"/>
              </a:rPr>
              <a:t>o</a:t>
            </a:r>
            <a:r>
              <a:rPr sz="1800">
                <a:latin typeface="맑은 고딕" charset="0"/>
                <a:ea typeface="맑은 고딕" charset="0"/>
              </a:rPr>
              <a:t>m</a:t>
            </a:r>
            <a:r>
              <a:rPr sz="1800">
                <a:latin typeface="맑은 고딕" charset="0"/>
                <a:ea typeface="맑은 고딕" charset="0"/>
              </a:rPr>
              <a:t>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56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1219835" y="5168265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Room Manager </a:t>
            </a:r>
            <a:r>
              <a:rPr sz="1800">
                <a:latin typeface="맑은 고딕" charset="0"/>
                <a:ea typeface="맑은 고딕" charset="0"/>
              </a:rPr>
              <a:t>스크립트의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Room Person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변수에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Room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Person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 txBox="1">
            <a:spLocks/>
          </p:cNvSpPr>
          <p:nvPr/>
        </p:nvSpPr>
        <p:spPr>
          <a:xfrm rot="0">
            <a:off x="6830695" y="2707005"/>
            <a:ext cx="41611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Room 하위 오브젝트의 </a:t>
            </a:r>
            <a:r>
              <a:rPr sz="1800">
                <a:latin typeface="맑은 고딕" charset="0"/>
                <a:ea typeface="맑은 고딕" charset="0"/>
              </a:rPr>
              <a:t>Tex</a:t>
            </a:r>
            <a:r>
              <a:rPr sz="1800">
                <a:latin typeface="맑은 고딕" charset="0"/>
                <a:ea typeface="맑은 고딕" charset="0"/>
              </a:rPr>
              <a:t>t</a:t>
            </a:r>
            <a:r>
              <a:rPr sz="1800">
                <a:latin typeface="맑은 고딕" charset="0"/>
                <a:ea typeface="맑은 고딕" charset="0"/>
              </a:rPr>
              <a:t> 오브젝트의 이름을 Information </a:t>
            </a:r>
            <a:r>
              <a:rPr sz="1800">
                <a:latin typeface="맑은 고딕" charset="0"/>
                <a:ea typeface="맑은 고딕" charset="0"/>
              </a:rPr>
              <a:t>Text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6823075" y="4892040"/>
            <a:ext cx="412559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Information </a:t>
            </a:r>
            <a:r>
              <a:rPr sz="1800">
                <a:latin typeface="맑은 고딕" charset="0"/>
                <a:ea typeface="맑은 고딕" charset="0"/>
              </a:rPr>
              <a:t>스크립트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Room Data 변수에 </a:t>
            </a:r>
            <a:r>
              <a:rPr lang="ko-KR" sz="1800">
                <a:latin typeface="맑은 고딕" charset="0"/>
                <a:ea typeface="맑은 고딕" charset="0"/>
              </a:rPr>
              <a:t>Information</a:t>
            </a:r>
            <a:r>
              <a:rPr lang="ko-KR" sz="1800">
                <a:latin typeface="맑은 고딕" charset="0"/>
                <a:ea typeface="맑은 고딕" charset="0"/>
              </a:rPr>
              <a:t> Text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" descr="C:/Users/Admin1/AppData/Roaming/PolarisOffice/ETemp/20360_20845984/fImage1525329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0500" y="3419475"/>
            <a:ext cx="2645410" cy="1636395"/>
          </a:xfrm>
          <a:prstGeom prst="roundRect"/>
          <a:solidFill>
            <a:srgbClr val="EDEDED"/>
          </a:solidFill>
        </p:spPr>
      </p:pic>
      <p:pic>
        <p:nvPicPr>
          <p:cNvPr id="46" name="그림 2" descr="C:/Users/Admin1/AppData/Roaming/PolarisOffice/ETemp/20360_20845984/fImage8211296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437255"/>
            <a:ext cx="1378585" cy="1618615"/>
          </a:xfrm>
          <a:prstGeom prst="roundRect"/>
          <a:solidFill>
            <a:srgbClr val="EDEDED"/>
          </a:solidFill>
        </p:spPr>
      </p:pic>
      <p:cxnSp>
        <p:nvCxnSpPr>
          <p:cNvPr id="34" name="Rect 0"/>
          <p:cNvCxnSpPr/>
          <p:nvPr/>
        </p:nvCxnSpPr>
        <p:spPr>
          <a:xfrm rot="0">
            <a:off x="2524125" y="4358640"/>
            <a:ext cx="2757170" cy="2241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16" descr="C:/Users/Admin1/AppData/Roaming/PolarisOffice/ETemp/20360_20845984/fImage4333300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0020"/>
            <a:ext cx="4135120" cy="1137285"/>
          </a:xfrm>
          <a:prstGeom prst="roundRect"/>
          <a:solidFill>
            <a:srgbClr val="EDEDED"/>
          </a:solidFill>
        </p:spPr>
      </p:pic>
      <p:pic>
        <p:nvPicPr>
          <p:cNvPr id="51" name="그림 22" descr="C:/Users/Admin1/AppData/Roaming/PolarisOffice/ETemp/20360_20845984/fImage4333302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823970"/>
            <a:ext cx="1516380" cy="953135"/>
          </a:xfrm>
          <a:prstGeom prst="roundRect"/>
          <a:solidFill>
            <a:srgbClr val="EDEDED"/>
          </a:solidFill>
        </p:spPr>
      </p:pic>
      <p:pic>
        <p:nvPicPr>
          <p:cNvPr id="52" name="그림 23" descr="C:/Users/Admin1/AppData/Roaming/PolarisOffice/ETemp/20360_20845984/fImage6949303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8835" y="3832860"/>
            <a:ext cx="2518410" cy="939800"/>
          </a:xfrm>
          <a:prstGeom prst="roundRect"/>
          <a:solidFill>
            <a:srgbClr val="EDEDED"/>
          </a:solidFill>
        </p:spPr>
      </p:pic>
      <p:cxnSp>
        <p:nvCxnSpPr>
          <p:cNvPr id="53" name="도형 26"/>
          <p:cNvCxnSpPr/>
          <p:nvPr/>
        </p:nvCxnSpPr>
        <p:spPr>
          <a:xfrm rot="0" flipV="1">
            <a:off x="8105775" y="4547870"/>
            <a:ext cx="2791460" cy="869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텍스트 상자 37"/>
          <p:cNvSpPr txBox="1">
            <a:spLocks/>
          </p:cNvSpPr>
          <p:nvPr/>
        </p:nvSpPr>
        <p:spPr>
          <a:xfrm rot="0">
            <a:off x="1228725" y="2567305"/>
            <a:ext cx="41389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Room 오브젝트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On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38" descr="C:/Users/Admin1/AppData/Roaming/PolarisOffice/ETemp/20360_20845984/fImage3017313460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68295" y="1430020"/>
            <a:ext cx="2499995" cy="1016635"/>
          </a:xfrm>
          <a:prstGeom prst="roundRect"/>
          <a:solidFill>
            <a:srgbClr val="EDEDED"/>
          </a:solidFill>
        </p:spPr>
      </p:pic>
      <p:pic>
        <p:nvPicPr>
          <p:cNvPr id="56" name="그림 39" descr="C:/Users/Admin1/AppData/Roaming/PolarisOffice/ETemp/20360_20845984/fImage4349333572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345" y="1438275"/>
            <a:ext cx="1486535" cy="10013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56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1228725" y="2574925"/>
            <a:ext cx="41389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Room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On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Room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1231900" y="516445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Room Manager </a:t>
            </a:r>
            <a:r>
              <a:rPr sz="1800">
                <a:latin typeface="맑은 고딕" charset="0"/>
                <a:ea typeface="맑은 고딕" charset="0"/>
              </a:rPr>
              <a:t>스크립트의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Room</a:t>
            </a:r>
            <a:r>
              <a:rPr sz="1800">
                <a:latin typeface="맑은 고딕" charset="0"/>
                <a:ea typeface="맑은 고딕" charset="0"/>
              </a:rPr>
              <a:t> Content 변수에 </a:t>
            </a:r>
            <a:r>
              <a:rPr sz="1800">
                <a:latin typeface="맑은 고딕" charset="0"/>
                <a:ea typeface="맑은 고딕" charset="0"/>
              </a:rPr>
              <a:t>C</a:t>
            </a:r>
            <a:r>
              <a:rPr sz="1800">
                <a:latin typeface="맑은 고딕" charset="0"/>
                <a:ea typeface="맑은 고딕" charset="0"/>
              </a:rPr>
              <a:t>ontent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Picture " descr="C:/Users/Admin1/AppData/Roaming/PolarisOffice/ETemp/20360_20845984/fImage15664316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8120" y="3445510"/>
            <a:ext cx="2620645" cy="1594485"/>
          </a:xfrm>
          <a:prstGeom prst="roundRect"/>
          <a:solidFill>
            <a:srgbClr val="EDEDED"/>
          </a:solidFill>
        </p:spPr>
      </p:pic>
      <p:pic>
        <p:nvPicPr>
          <p:cNvPr id="48" name="Picture " descr="C:/Users/Admin1/AppData/Roaming/PolarisOffice/ETemp/20360_20845984/fImage12313317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3436620"/>
            <a:ext cx="1369060" cy="1603375"/>
          </a:xfrm>
          <a:prstGeom prst="roundRect"/>
          <a:solidFill>
            <a:srgbClr val="EDEDED"/>
          </a:solidFill>
        </p:spPr>
      </p:pic>
      <p:cxnSp>
        <p:nvCxnSpPr>
          <p:cNvPr id="38" name="Rect 0"/>
          <p:cNvCxnSpPr/>
          <p:nvPr/>
        </p:nvCxnSpPr>
        <p:spPr>
          <a:xfrm rot="0">
            <a:off x="2188210" y="4539615"/>
            <a:ext cx="3101340" cy="2933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40" descr="C:/Users/Admin1/AppData/Roaming/PolarisOffice/ETemp/20360_20845984/fImage4349334696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1430655"/>
            <a:ext cx="1451610" cy="998855"/>
          </a:xfrm>
          <a:prstGeom prst="roundRect"/>
          <a:solidFill>
            <a:srgbClr val="EDEDED"/>
          </a:solidFill>
        </p:spPr>
      </p:pic>
      <p:pic>
        <p:nvPicPr>
          <p:cNvPr id="55" name="그림 43" descr="C:/Users/Admin1/AppData/Roaming/PolarisOffice/ETemp/20360_20845984/fImage5139335446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42895" y="1428750"/>
            <a:ext cx="2524125" cy="1000760"/>
          </a:xfrm>
          <a:prstGeom prst="roundRect"/>
          <a:solidFill>
            <a:srgbClr val="EDEDED"/>
          </a:solidFill>
        </p:spPr>
      </p:pic>
      <p:cxnSp>
        <p:nvCxnSpPr>
          <p:cNvPr id="56" name="도형 46"/>
          <p:cNvCxnSpPr/>
          <p:nvPr/>
        </p:nvCxnSpPr>
        <p:spPr>
          <a:xfrm rot="0" flipV="1">
            <a:off x="1955800" y="2007235"/>
            <a:ext cx="1714500" cy="431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30090" y="369570"/>
            <a:ext cx="31362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30630" y="4345940"/>
            <a:ext cx="414528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Texture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ack</a:t>
            </a:r>
            <a:r>
              <a:rPr lang="ko-KR" sz="1800">
                <a:latin typeface="맑은 고딕" charset="0"/>
                <a:ea typeface="맑은 고딕" charset="0"/>
              </a:rPr>
              <a:t> Ground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</a:t>
            </a:r>
            <a:r>
              <a:rPr sz="1800">
                <a:latin typeface="맑은 고딕" charset="0"/>
                <a:ea typeface="맑은 고딕" charset="0"/>
              </a:rPr>
              <a:t>Room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Back Ground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 rot="0">
            <a:off x="6821805" y="517906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그러고 나서 UI에서 Button을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Room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10" descr="C:/Users/Admin1/AppData/Roaming/PolarisOffice/ETemp/12012_19127216/fImage161971746500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4144010" cy="1689100"/>
          </a:xfrm>
          <a:prstGeom prst="roundRect"/>
          <a:solidFill>
            <a:srgbClr val="EDEDED"/>
          </a:solidFill>
        </p:spPr>
      </p:pic>
      <p:pic>
        <p:nvPicPr>
          <p:cNvPr id="39" name="그림 13" descr="C:/Users/Admin1/AppData/Roaming/PolarisOffice/ETemp/12012_19127216/fImage193551759169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283585"/>
            <a:ext cx="4145280" cy="963295"/>
          </a:xfrm>
          <a:prstGeom prst="roundRect"/>
          <a:solidFill>
            <a:srgbClr val="EDEDED"/>
          </a:solidFill>
        </p:spPr>
      </p:pic>
      <p:cxnSp>
        <p:nvCxnSpPr>
          <p:cNvPr id="40" name="도형 16"/>
          <p:cNvCxnSpPr/>
          <p:nvPr/>
        </p:nvCxnSpPr>
        <p:spPr>
          <a:xfrm rot="0" flipV="1">
            <a:off x="2937510" y="1705610"/>
            <a:ext cx="2308860" cy="19126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18" descr="C:/Users/Admin1/AppData/Roaming/PolarisOffice/ETemp/12012_19127216/fImage265921795724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2740025" cy="3497580"/>
          </a:xfrm>
          <a:prstGeom prst="roundRect"/>
          <a:solidFill>
            <a:srgbClr val="EDEDED"/>
          </a:solidFill>
        </p:spPr>
      </p:pic>
      <p:pic>
        <p:nvPicPr>
          <p:cNvPr id="42" name="그림 19" descr="C:/Users/Admin1/AppData/Roaming/PolarisOffice/ETemp/12012_19127216/fImage67661801478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51060" y="2256790"/>
            <a:ext cx="1205865" cy="18954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30090" y="369570"/>
            <a:ext cx="31362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40790" y="291338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Room Create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15"/>
          <p:cNvSpPr txBox="1">
            <a:spLocks/>
          </p:cNvSpPr>
          <p:nvPr/>
        </p:nvSpPr>
        <p:spPr>
          <a:xfrm rot="0">
            <a:off x="1240790" y="5450205"/>
            <a:ext cx="41433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Back Ground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크기를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20"/>
          <p:cNvSpPr txBox="1">
            <a:spLocks/>
          </p:cNvSpPr>
          <p:nvPr/>
        </p:nvSpPr>
        <p:spPr>
          <a:xfrm rot="0">
            <a:off x="6858635" y="5168900"/>
            <a:ext cx="41071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다음 UI에서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Room Person이라는 </a:t>
            </a:r>
            <a:r>
              <a:rPr lang="ko-KR" sz="1800">
                <a:latin typeface="맑은 고딕" charset="0"/>
                <a:ea typeface="맑은 고딕" charset="0"/>
              </a:rPr>
              <a:t>이름으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22" descr="C:/Users/Admin1/AppData/Roaming/PolarisOffice/ETemp/12012_19127216/fImage12129181935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26230" cy="1352550"/>
          </a:xfrm>
          <a:prstGeom prst="roundRect"/>
          <a:solidFill>
            <a:srgbClr val="EDEDED"/>
          </a:solidFill>
        </p:spPr>
      </p:pic>
      <p:pic>
        <p:nvPicPr>
          <p:cNvPr id="42" name="그림 25" descr="C:/Users/Admin1/AppData/Roaming/PolarisOffice/ETemp/12012_19127216/fImage12056182696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996055"/>
            <a:ext cx="4135120" cy="1362075"/>
          </a:xfrm>
          <a:prstGeom prst="roundRect"/>
          <a:solidFill>
            <a:srgbClr val="EDEDED"/>
          </a:solidFill>
        </p:spPr>
      </p:pic>
      <p:pic>
        <p:nvPicPr>
          <p:cNvPr id="43" name="그림 29" descr="C:/Users/Admin1/AppData/Roaming/PolarisOffice/ETemp/12012_19127216/fImage24785186446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6730" y="1447165"/>
            <a:ext cx="2698115" cy="3514725"/>
          </a:xfrm>
          <a:prstGeom prst="roundRect"/>
          <a:solidFill>
            <a:srgbClr val="EDEDED"/>
          </a:solidFill>
        </p:spPr>
      </p:pic>
      <p:pic>
        <p:nvPicPr>
          <p:cNvPr id="44" name="그림 30" descr="C:/Users/Admin1/AppData/Roaming/PolarisOffice/ETemp/12012_19127216/fImage71631875705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16135" y="2221865"/>
            <a:ext cx="1241425" cy="19297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62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40790" y="280162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Room Person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1240790" y="520890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Room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Rect 0"/>
          <p:cNvSpPr txBox="1">
            <a:spLocks/>
          </p:cNvSpPr>
          <p:nvPr/>
        </p:nvSpPr>
        <p:spPr>
          <a:xfrm rot="0">
            <a:off x="6858635" y="5203190"/>
            <a:ext cx="40989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UI에서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Room Name이라는 이름으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Picture " descr="C:/Users/Admin1/AppData/Roaming/PolarisOffice/ETemp/12012_19127216/fImage24785278814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6730" y="1447165"/>
            <a:ext cx="2698115" cy="3540760"/>
          </a:xfrm>
          <a:prstGeom prst="roundRect"/>
          <a:solidFill>
            <a:srgbClr val="EDEDED"/>
          </a:solidFill>
        </p:spPr>
      </p:pic>
      <p:pic>
        <p:nvPicPr>
          <p:cNvPr id="44" name="그림 33" descr="C:/Users/Admin1/AppData/Roaming/PolarisOffice/ETemp/12012_19127216/fImage7527283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98990" y="2239645"/>
            <a:ext cx="1258570" cy="1955800"/>
          </a:xfrm>
          <a:prstGeom prst="roundRect"/>
          <a:solidFill>
            <a:srgbClr val="EDEDED"/>
          </a:solidFill>
        </p:spPr>
      </p:pic>
      <p:pic>
        <p:nvPicPr>
          <p:cNvPr id="45" name="그림 36" descr="C:/Users/Admin1/AppData/Roaming/PolarisOffice/ETemp/12012_19127216/fImage11800284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26230" cy="1275080"/>
          </a:xfrm>
          <a:prstGeom prst="roundRect"/>
          <a:solidFill>
            <a:srgbClr val="EDEDED"/>
          </a:solidFill>
        </p:spPr>
      </p:pic>
      <p:pic>
        <p:nvPicPr>
          <p:cNvPr id="46" name="그림 39" descr="C:/Users/Admin1/AppData/Roaming/PolarisOffice/ETemp/12012_19127216/fImage11736285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8410" y="3850005"/>
            <a:ext cx="4127500" cy="13017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67530" y="352425"/>
            <a:ext cx="34461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1240790" y="5504180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Scroll View를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Picture " descr="C:/Users/Admin1/AppData/Roaming/PolarisOffice/ETemp/12012_19127216/fImage54982324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4126865" cy="1068705"/>
          </a:xfrm>
          <a:prstGeom prst="roundRect"/>
          <a:solidFill>
            <a:srgbClr val="EDEDED"/>
          </a:solidFill>
        </p:spPr>
      </p:pic>
      <p:sp>
        <p:nvSpPr>
          <p:cNvPr id="48" name="Rect 0"/>
          <p:cNvSpPr txBox="1">
            <a:spLocks/>
          </p:cNvSpPr>
          <p:nvPr/>
        </p:nvSpPr>
        <p:spPr>
          <a:xfrm rot="0">
            <a:off x="6833870" y="2637155"/>
            <a:ext cx="41065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Content 오브젝트에 </a:t>
            </a:r>
            <a:r>
              <a:rPr lang="ko-KR" sz="1800">
                <a:latin typeface="맑은 고딕" charset="0"/>
                <a:ea typeface="맑은 고딕" charset="0"/>
              </a:rPr>
              <a:t>Vertical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Layout</a:t>
            </a:r>
            <a:r>
              <a:rPr lang="ko-KR" sz="1800">
                <a:latin typeface="맑은 고딕" charset="0"/>
                <a:ea typeface="맑은 고딕" charset="0"/>
              </a:rPr>
              <a:t> Group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42" descr="C:/Users/Admin1/AppData/Roaming/PolarisOffice/ETemp/12012_19127216/fImage220082864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55420"/>
            <a:ext cx="2757170" cy="3790950"/>
          </a:xfrm>
          <a:prstGeom prst="roundRect"/>
          <a:solidFill>
            <a:srgbClr val="EDEDED"/>
          </a:solidFill>
        </p:spPr>
      </p:pic>
      <p:pic>
        <p:nvPicPr>
          <p:cNvPr id="50" name="그림 43" descr="C:/Users/Admin1/AppData/Roaming/PolarisOffice/ETemp/12012_19127216/fImage8166287299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34485" y="2303780"/>
            <a:ext cx="1232535" cy="2124075"/>
          </a:xfrm>
          <a:prstGeom prst="roundRect"/>
          <a:solidFill>
            <a:srgbClr val="EDEDED"/>
          </a:solidFill>
        </p:spPr>
      </p:pic>
      <p:pic>
        <p:nvPicPr>
          <p:cNvPr id="52" name="그림 51" descr="C:/Users/Admin1/AppData/Roaming/PolarisOffice/ETemp/12012_19127216/fImage1164630019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3721100"/>
            <a:ext cx="4133850" cy="1404620"/>
          </a:xfrm>
          <a:prstGeom prst="roundRect"/>
          <a:solidFill>
            <a:srgbClr val="EDEDED"/>
          </a:solidFill>
        </p:spPr>
      </p:pic>
      <p:sp>
        <p:nvSpPr>
          <p:cNvPr id="53" name="텍스트 상자 55"/>
          <p:cNvSpPr txBox="1">
            <a:spLocks/>
          </p:cNvSpPr>
          <p:nvPr/>
        </p:nvSpPr>
        <p:spPr>
          <a:xfrm rot="0">
            <a:off x="6825615" y="5231130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Scroll View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 </a:t>
            </a:r>
            <a:r>
              <a:rPr lang="ko-KR" sz="1800">
                <a:latin typeface="맑은 고딕" charset="0"/>
                <a:ea typeface="맑은 고딕" charset="0"/>
              </a:rPr>
              <a:t>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67530" y="352425"/>
            <a:ext cx="34461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1231900" y="4358640"/>
            <a:ext cx="412686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UI에서 Button을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Room이라는</a:t>
            </a:r>
            <a:r>
              <a:rPr lang="ko-KR" sz="1800">
                <a:latin typeface="맑은 고딕" charset="0"/>
                <a:ea typeface="맑은 고딕" charset="0"/>
              </a:rPr>
              <a:t>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Infomation 스크립트를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Room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Picture " descr="C:/Users/Admin1/AppData/Roaming/PolarisOffice/ETemp/12012_19127216/fImage5087233543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4135120" cy="1137285"/>
          </a:xfrm>
          <a:prstGeom prst="roundRect"/>
          <a:solidFill>
            <a:srgbClr val="EDEDED"/>
          </a:solidFill>
        </p:spPr>
      </p:pic>
      <p:sp>
        <p:nvSpPr>
          <p:cNvPr id="48" name="Rect 0"/>
          <p:cNvSpPr txBox="1">
            <a:spLocks/>
          </p:cNvSpPr>
          <p:nvPr/>
        </p:nvSpPr>
        <p:spPr>
          <a:xfrm rot="0">
            <a:off x="6822440" y="268732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Content 오브젝트에  </a:t>
            </a:r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Size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Fitter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56" descr="C:/Users/Admin1/AppData/Roaming/PolarisOffice/ETemp/12012_19127216/fImage26592303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774315" cy="2722245"/>
          </a:xfrm>
          <a:prstGeom prst="roundRect"/>
          <a:solidFill>
            <a:srgbClr val="EDEDED"/>
          </a:solidFill>
        </p:spPr>
      </p:pic>
      <p:pic>
        <p:nvPicPr>
          <p:cNvPr id="50" name="그림 57" descr="C:/Users/Admin1/AppData/Roaming/PolarisOffice/ETemp/12012_19127216/fImage12880304543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34485" y="1454785"/>
            <a:ext cx="1214755" cy="1620520"/>
          </a:xfrm>
          <a:prstGeom prst="roundRect"/>
          <a:solidFill>
            <a:srgbClr val="EDEDED"/>
          </a:solidFill>
        </p:spPr>
      </p:pic>
      <p:pic>
        <p:nvPicPr>
          <p:cNvPr id="51" name="그림 61" descr="C:/Users/Admin1/AppData/Roaming/PolarisOffice/ETemp/12012_19127216/fImage2093248390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06265" y="3465195"/>
            <a:ext cx="685165" cy="708025"/>
          </a:xfrm>
          <a:prstGeom prst="roundRect"/>
          <a:solidFill>
            <a:srgbClr val="EDEDED"/>
          </a:solidFill>
        </p:spPr>
      </p:pic>
      <p:cxnSp>
        <p:nvCxnSpPr>
          <p:cNvPr id="52" name="도형 62"/>
          <p:cNvCxnSpPr>
            <a:stCxn id="51" idx="0"/>
          </p:cNvCxnSpPr>
          <p:nvPr/>
        </p:nvCxnSpPr>
        <p:spPr>
          <a:xfrm rot="0" flipV="1">
            <a:off x="4748530" y="2644140"/>
            <a:ext cx="6985" cy="8216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63" descr="C:/Users/Admin1/AppData/Roaming/PolarisOffice/ETemp/12012_19127216/fImage12110308239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3755390"/>
            <a:ext cx="4129405" cy="1336040"/>
          </a:xfrm>
          <a:prstGeom prst="roundRect"/>
          <a:solidFill>
            <a:srgbClr val="EDEDED"/>
          </a:solidFill>
        </p:spPr>
      </p:pic>
      <p:sp>
        <p:nvSpPr>
          <p:cNvPr id="54" name="텍스트 상자 66"/>
          <p:cNvSpPr txBox="1">
            <a:spLocks/>
          </p:cNvSpPr>
          <p:nvPr/>
        </p:nvSpPr>
        <p:spPr>
          <a:xfrm rot="0">
            <a:off x="6816090" y="518858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Room Name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앵커를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1239520" y="2734310"/>
            <a:ext cx="41275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Room Create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45"/>
          <p:cNvSpPr txBox="1">
            <a:spLocks/>
          </p:cNvSpPr>
          <p:nvPr/>
        </p:nvSpPr>
        <p:spPr>
          <a:xfrm rot="0">
            <a:off x="1243965" y="4987290"/>
            <a:ext cx="4123055" cy="119824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Infomation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 변수와</a:t>
            </a:r>
            <a:r>
              <a:rPr lang="ko-KR" sz="1800">
                <a:latin typeface="맑은 고딕" charset="0"/>
                <a:ea typeface="맑은 고딕" charset="0"/>
              </a:rPr>
              <a:t> string </a:t>
            </a:r>
            <a:r>
              <a:rPr lang="ko-KR" sz="1800">
                <a:latin typeface="맑은 고딕" charset="0"/>
                <a:ea typeface="맑은 고딕" charset="0"/>
              </a:rPr>
              <a:t>변수를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MonoBehaviourPunCallbacks </a:t>
            </a:r>
            <a:r>
              <a:rPr lang="ko-KR" sz="1800">
                <a:latin typeface="맑은 고딕" charset="0"/>
                <a:ea typeface="맑은 고딕" charset="0"/>
              </a:rPr>
              <a:t>클래스를</a:t>
            </a:r>
            <a:r>
              <a:rPr lang="ko-KR" sz="1800">
                <a:latin typeface="맑은 고딕" charset="0"/>
                <a:ea typeface="맑은 고딕" charset="0"/>
              </a:rPr>
              <a:t> 상속받</a:t>
            </a:r>
            <a:r>
              <a:rPr lang="ko-KR" sz="1800">
                <a:latin typeface="맑은 고딕" charset="0"/>
                <a:ea typeface="맑은 고딕" charset="0"/>
              </a:rPr>
              <a:t>도록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53"/>
          <p:cNvSpPr txBox="1">
            <a:spLocks/>
          </p:cNvSpPr>
          <p:nvPr/>
        </p:nvSpPr>
        <p:spPr>
          <a:xfrm rot="0">
            <a:off x="6813550" y="4989830"/>
            <a:ext cx="4135120" cy="12039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SetInfo(string, int, int)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이름과</a:t>
            </a:r>
            <a:r>
              <a:rPr lang="ko-KR" sz="1800">
                <a:latin typeface="맑은 고딕" charset="0"/>
                <a:ea typeface="맑은 고딕" charset="0"/>
              </a:rPr>
              <a:t> 현재 </a:t>
            </a:r>
            <a:r>
              <a:rPr lang="ko-KR" sz="1800">
                <a:latin typeface="맑은 고딕" charset="0"/>
                <a:ea typeface="맑은 고딕" charset="0"/>
              </a:rPr>
              <a:t>접속한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인원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수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최대 </a:t>
            </a:r>
            <a:r>
              <a:rPr lang="ko-KR" sz="1800">
                <a:latin typeface="맑은 고딕" charset="0"/>
                <a:ea typeface="맑은 고딕" charset="0"/>
              </a:rPr>
              <a:t>인</a:t>
            </a:r>
            <a:r>
              <a:rPr lang="ko-KR" sz="1800">
                <a:latin typeface="맑은 고딕" charset="0"/>
                <a:ea typeface="맑은 고딕" charset="0"/>
              </a:rPr>
              <a:t>원 </a:t>
            </a:r>
            <a:r>
              <a:rPr lang="ko-KR" sz="1800">
                <a:latin typeface="맑은 고딕" charset="0"/>
                <a:ea typeface="맑은 고딕" charset="0"/>
              </a:rPr>
              <a:t>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표시하도록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71" descr="C:/Users/Admin1/AppData/Roaming/PolarisOffice/ETemp/12012_19127216/fImage30173134604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44775" y="1438275"/>
            <a:ext cx="2722880" cy="1164590"/>
          </a:xfrm>
          <a:prstGeom prst="roundRect"/>
          <a:solidFill>
            <a:srgbClr val="EDEDED"/>
          </a:solidFill>
        </p:spPr>
      </p:pic>
      <p:pic>
        <p:nvPicPr>
          <p:cNvPr id="57" name="그림 72" descr="C:/Users/Admin1/AppData/Roaming/PolarisOffice/ETemp/12012_19127216/fImage82803143902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7005"/>
            <a:ext cx="1258570" cy="1156335"/>
          </a:xfrm>
          <a:prstGeom prst="roundRect"/>
          <a:solidFill>
            <a:srgbClr val="EDEDED"/>
          </a:solidFill>
        </p:spPr>
      </p:pic>
      <p:pic>
        <p:nvPicPr>
          <p:cNvPr id="58" name="그림 75" descr="C:/Users/Admin1/AppData/Roaming/PolarisOffice/ETemp/12012_19127216/fImage29623315153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7615" y="3574415"/>
            <a:ext cx="4129405" cy="1224280"/>
          </a:xfrm>
          <a:prstGeom prst="roundRect"/>
          <a:solidFill>
            <a:srgbClr val="EDEDED"/>
          </a:solidFill>
        </p:spPr>
      </p:pic>
      <p:pic>
        <p:nvPicPr>
          <p:cNvPr id="59" name="그림 78" descr="C:/Users/Admin1/AppData/Roaming/PolarisOffice/ETemp/12012_19127216/fImage24402316292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4135120" cy="1198245"/>
          </a:xfrm>
          <a:prstGeom prst="roundRect"/>
          <a:solidFill>
            <a:srgbClr val="EDEDED"/>
          </a:solidFill>
        </p:spPr>
      </p:pic>
      <p:sp>
        <p:nvSpPr>
          <p:cNvPr id="60" name="텍스트 상자 81"/>
          <p:cNvSpPr txBox="1">
            <a:spLocks/>
          </p:cNvSpPr>
          <p:nvPr/>
        </p:nvSpPr>
        <p:spPr>
          <a:xfrm rot="0">
            <a:off x="6816725" y="2778760"/>
            <a:ext cx="4132580" cy="65849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OnClickJoinRoom(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룸에 접속하도록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82" descr="C:/Users/Admin1/AppData/Roaming/PolarisOffice/ETemp/12012_19127216/fImage387113182382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360" y="3574415"/>
            <a:ext cx="4140200" cy="12325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65"/>
          <p:cNvSpPr txBox="1">
            <a:spLocks/>
          </p:cNvSpPr>
          <p:nvPr/>
        </p:nvSpPr>
        <p:spPr>
          <a:xfrm rot="0">
            <a:off x="1240790" y="5283200"/>
            <a:ext cx="41090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Room 오브젝트에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74"/>
          <p:cNvSpPr txBox="1">
            <a:spLocks/>
          </p:cNvSpPr>
          <p:nvPr/>
        </p:nvSpPr>
        <p:spPr>
          <a:xfrm rot="0">
            <a:off x="6842125" y="5556885"/>
            <a:ext cx="41236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스크린 공간에 있는 </a:t>
            </a:r>
            <a:r>
              <a:rPr lang="ko-KR" sz="1800">
                <a:latin typeface="맑은 고딕" charset="0"/>
                <a:ea typeface="맑은 고딕" charset="0"/>
              </a:rPr>
              <a:t>Room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85" descr="C:/Users/Admin1/AppData/Roaming/PolarisOffice/ETemp/12012_19127216/fImage5940319742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5420"/>
            <a:ext cx="4117975" cy="1000125"/>
          </a:xfrm>
          <a:prstGeom prst="roundRect"/>
          <a:solidFill>
            <a:srgbClr val="EDEDED"/>
          </a:solidFill>
        </p:spPr>
      </p:pic>
      <p:sp>
        <p:nvSpPr>
          <p:cNvPr id="57" name="텍스트 상자 88"/>
          <p:cNvSpPr txBox="1">
            <a:spLocks/>
          </p:cNvSpPr>
          <p:nvPr/>
        </p:nvSpPr>
        <p:spPr>
          <a:xfrm rot="0">
            <a:off x="1240790" y="2555875"/>
            <a:ext cx="413385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Content 오브젝트에 있는 </a:t>
            </a:r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r>
              <a:rPr lang="ko-KR" sz="1800">
                <a:latin typeface="맑은 고딕" charset="0"/>
                <a:ea typeface="맑은 고딕" charset="0"/>
              </a:rPr>
              <a:t> Size Fitter 컴포넌트의 </a:t>
            </a:r>
            <a:r>
              <a:rPr lang="ko-KR" sz="1800">
                <a:latin typeface="맑은 고딕" charset="0"/>
                <a:ea typeface="맑은 고딕" charset="0"/>
              </a:rPr>
              <a:t>Horizontal</a:t>
            </a:r>
            <a:r>
              <a:rPr lang="ko-KR" sz="1800">
                <a:latin typeface="맑은 고딕" charset="0"/>
                <a:ea typeface="맑은 고딕" charset="0"/>
              </a:rPr>
              <a:t> Fit와 Vertical Fit를 </a:t>
            </a:r>
            <a:r>
              <a:rPr lang="ko-KR" sz="1800">
                <a:latin typeface="맑은 고딕" charset="0"/>
                <a:ea typeface="맑은 고딕" charset="0"/>
              </a:rPr>
              <a:t>속성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89" descr="C:/Users/Admin1/AppData/Roaming/PolarisOffice/ETemp/12012_19127216/fImage113643218716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3927475"/>
            <a:ext cx="4117340" cy="1249680"/>
          </a:xfrm>
          <a:prstGeom prst="roundRect"/>
          <a:solidFill>
            <a:srgbClr val="EDEDED"/>
          </a:solidFill>
        </p:spPr>
      </p:pic>
      <p:pic>
        <p:nvPicPr>
          <p:cNvPr id="59" name="그림 92" descr="C:/Users/Admin1/AppData/Roaming/PolarisOffice/ETemp/12012_19127216/fImage12880322971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55420"/>
            <a:ext cx="1283970" cy="1327150"/>
          </a:xfrm>
          <a:prstGeom prst="roundRect"/>
          <a:solidFill>
            <a:srgbClr val="EDEDED"/>
          </a:solidFill>
        </p:spPr>
      </p:pic>
      <p:pic>
        <p:nvPicPr>
          <p:cNvPr id="60" name="그림 93" descr="C:/Users/Admin1/AppData/Roaming/PolarisOffice/ETemp/12012_19127216/fImage57143239895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3570" y="1454150"/>
            <a:ext cx="2722880" cy="1328420"/>
          </a:xfrm>
          <a:prstGeom prst="roundRect"/>
          <a:solidFill>
            <a:srgbClr val="EDEDED"/>
          </a:solidFill>
        </p:spPr>
      </p:pic>
      <p:pic>
        <p:nvPicPr>
          <p:cNvPr id="61" name="그림 97" descr="C:/Users/Admin1/AppData/Roaming/PolarisOffice/ETemp/12012_19127216/fImage2242173265447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64475" y="1903095"/>
            <a:ext cx="638175" cy="427990"/>
          </a:xfrm>
          <a:prstGeom prst="rect"/>
          <a:noFill/>
        </p:spPr>
      </p:pic>
      <p:sp>
        <p:nvSpPr>
          <p:cNvPr id="62" name="텍스트 상자 98"/>
          <p:cNvSpPr txBox="1">
            <a:spLocks/>
          </p:cNvSpPr>
          <p:nvPr/>
        </p:nvSpPr>
        <p:spPr>
          <a:xfrm rot="0">
            <a:off x="6822440" y="2915920"/>
            <a:ext cx="41128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Room 오브젝트를 </a:t>
            </a:r>
            <a:r>
              <a:rPr lang="ko-KR" sz="1800">
                <a:latin typeface="맑은 고딕" charset="0"/>
                <a:ea typeface="맑은 고딕" charset="0"/>
              </a:rPr>
              <a:t>Resources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100" descr="C:/Users/Admin1/AppData/Roaming/PolarisOffice/ETemp/12012_19127216/fImage46363301726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708390" y="3764280"/>
            <a:ext cx="2257425" cy="1663065"/>
          </a:xfrm>
          <a:prstGeom prst="roundRect"/>
          <a:solidFill>
            <a:srgbClr val="EDEDED"/>
          </a:solidFill>
        </p:spPr>
      </p:pic>
      <p:pic>
        <p:nvPicPr>
          <p:cNvPr id="64" name="그림 101" descr="C:/Users/Admin1/AppData/Roaming/PolarisOffice/ETemp/12012_19127216/fImage145953314771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8790" y="3766185"/>
            <a:ext cx="1699895" cy="16611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1335" y="369570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9"/>
          <p:cNvSpPr txBox="1">
            <a:spLocks/>
          </p:cNvSpPr>
          <p:nvPr/>
        </p:nvSpPr>
        <p:spPr>
          <a:xfrm rot="0">
            <a:off x="1252220" y="3456305"/>
            <a:ext cx="4114800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RoomManager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InputField</a:t>
            </a:r>
            <a:r>
              <a:rPr lang="ko-KR" sz="1800">
                <a:latin typeface="맑은 고딕" charset="0"/>
                <a:ea typeface="맑은 고딕" charset="0"/>
              </a:rPr>
              <a:t> 변수와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 그리고 Transform 변수를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Dictionary 컬렉션을 </a:t>
            </a:r>
            <a:r>
              <a:rPr lang="ko-KR" sz="1800">
                <a:latin typeface="맑은 고딕" charset="0"/>
                <a:ea typeface="맑은 고딕" charset="0"/>
              </a:rPr>
              <a:t>선언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MonoBehaviourPunCallba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ks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클래스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상속받도록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84" descr="C:/Users/Admin1/AppData/Roaming/PolarisOffice/ETemp/12012_19127216/fImage27531230299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38275"/>
            <a:ext cx="4149725" cy="1297940"/>
          </a:xfrm>
          <a:prstGeom prst="roundRect"/>
          <a:solidFill>
            <a:srgbClr val="EDEDED"/>
          </a:solidFill>
        </p:spPr>
      </p:pic>
      <p:sp>
        <p:nvSpPr>
          <p:cNvPr id="54" name="텍스트 상자 87"/>
          <p:cNvSpPr txBox="1">
            <a:spLocks/>
          </p:cNvSpPr>
          <p:nvPr/>
        </p:nvSpPr>
        <p:spPr>
          <a:xfrm rot="0">
            <a:off x="6816725" y="2859405"/>
            <a:ext cx="41579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룸의 이름과 룸에 접속할 </a:t>
            </a:r>
            <a:r>
              <a:rPr lang="ko-KR" sz="1800">
                <a:latin typeface="맑은 고딕" charset="0"/>
                <a:ea typeface="맑은 고딕" charset="0"/>
              </a:rPr>
              <a:t>인원을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입력하지</a:t>
            </a:r>
            <a:r>
              <a:rPr lang="ko-KR" sz="1800">
                <a:latin typeface="맑은 고딕" charset="0"/>
                <a:ea typeface="맑은 고딕" charset="0"/>
              </a:rPr>
              <a:t> 않으면 Room Create </a:t>
            </a:r>
            <a:r>
              <a:rPr lang="ko-KR" sz="1800">
                <a:latin typeface="맑은 고딕" charset="0"/>
                <a:ea typeface="맑은 고딕" charset="0"/>
              </a:rPr>
              <a:t>Button을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비활성화하도록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93" descr="C:/Users/Admin1/AppData/Roaming/PolarisOffice/ETemp/12012_19127216/fImage240822351942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962400"/>
            <a:ext cx="4144010" cy="1275080"/>
          </a:xfrm>
          <a:prstGeom prst="roundRect"/>
          <a:solidFill>
            <a:srgbClr val="EDEDED"/>
          </a:solidFill>
        </p:spPr>
      </p:pic>
      <p:sp>
        <p:nvSpPr>
          <p:cNvPr id="56" name="텍스트 상자 96"/>
          <p:cNvSpPr txBox="1">
            <a:spLocks/>
          </p:cNvSpPr>
          <p:nvPr/>
        </p:nvSpPr>
        <p:spPr>
          <a:xfrm rot="0">
            <a:off x="6805295" y="5333365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룸에 입장했을 때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Game</a:t>
            </a:r>
            <a:r>
              <a:rPr lang="ko-KR" sz="1800">
                <a:latin typeface="맑은 고딕" charset="0"/>
                <a:ea typeface="맑은 고딕" charset="0"/>
              </a:rPr>
              <a:t> 씬으로 이동하도록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104" descr="C:/Users/Admin1/AppData/Roaming/PolarisOffice/ETemp/12012_19127216/fImage74230332153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35120" cy="18783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