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70" r:id="rId12"/>
  </p:sldMasterIdLst>
  <p:notesMasterIdLst>
    <p:notesMasterId r:id="rId14"/>
  </p:notesMasterIdLst>
  <p:sldIdLst>
    <p:sldId id="315" r:id="rId16"/>
    <p:sldId id="327" r:id="rId17"/>
    <p:sldId id="319" r:id="rId18"/>
    <p:sldId id="321" r:id="rId19"/>
    <p:sldId id="322" r:id="rId20"/>
    <p:sldId id="323" r:id="rId21"/>
    <p:sldId id="324" r:id="rId22"/>
    <p:sldId id="325" r:id="rId23"/>
    <p:sldId id="32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1850021841.png"></Relationship><Relationship Id="rId12" Type="http://schemas.openxmlformats.org/officeDocument/2006/relationships/image" Target="../media/fImage191382218467.png"></Relationship><Relationship Id="rId17" Type="http://schemas.openxmlformats.org/officeDocument/2006/relationships/image" Target="../media/fImage351314041.png"></Relationship><Relationship Id="rId18" Type="http://schemas.openxmlformats.org/officeDocument/2006/relationships/image" Target="../media/fImage47872308467.png"></Relationship><Relationship Id="rId1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24692249169.png"></Relationship><Relationship Id="rId3" Type="http://schemas.openxmlformats.org/officeDocument/2006/relationships/image" Target="../media/fImage14202275724.png"></Relationship><Relationship Id="rId4" Type="http://schemas.openxmlformats.org/officeDocument/2006/relationships/image" Target="../media/fImage47152316334.png"></Relationship><Relationship Id="rId5" Type="http://schemas.openxmlformats.org/officeDocument/2006/relationships/image" Target="../media/fImage416422281478.png"></Relationship><Relationship Id="rId6" Type="http://schemas.openxmlformats.org/officeDocument/2006/relationships/image" Target="../media/fImage22912299358.png"></Relationship><Relationship Id="rId7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10" Type="http://schemas.openxmlformats.org/officeDocument/2006/relationships/image" Target="../media/fImage69782306962.png"></Relationship><Relationship Id="rId11" Type="http://schemas.openxmlformats.org/officeDocument/2006/relationships/image" Target="../media/fImage56882376500.png"></Relationship><Relationship Id="rId12" Type="http://schemas.openxmlformats.org/officeDocument/2006/relationships/image" Target="../media/fImage13818322491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9" Type="http://schemas.openxmlformats.org/officeDocument/2006/relationships/image" Target="../media/fImage174903232995.png"></Relationship><Relationship Id="rId10" Type="http://schemas.openxmlformats.org/officeDocument/2006/relationships/image" Target="../media/fImage179493241942.png"></Relationship><Relationship Id="rId11" Type="http://schemas.openxmlformats.org/officeDocument/2006/relationships/image" Target="../media/fImage215422449169.png"></Relationship><Relationship Id="rId12" Type="http://schemas.openxmlformats.org/officeDocument/2006/relationships/image" Target="../media/fImage131882455724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8" Type="http://schemas.openxmlformats.org/officeDocument/2006/relationships/image" Target="../media/fImage177733304604.png"></Relationship><Relationship Id="rId9" Type="http://schemas.openxmlformats.org/officeDocument/2006/relationships/image" Target="../media/fImage179693313902.png"></Relationship><Relationship Id="rId10" Type="http://schemas.openxmlformats.org/officeDocument/2006/relationships/image" Target="../media/fImage191382218467.png"></Relationship><Relationship Id="rId11" Type="http://schemas.openxmlformats.org/officeDocument/2006/relationships/image" Target="../media/fImage43432481478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207020141.png"></Relationship><Relationship Id="rId8" Type="http://schemas.openxmlformats.org/officeDocument/2006/relationships/image" Target="../media/fImage162532058467.png"></Relationship><Relationship Id="rId11" Type="http://schemas.openxmlformats.org/officeDocument/2006/relationships/image" Target="../media/fImage48432509358.png"></Relationship><Relationship Id="rId12" Type="http://schemas.openxmlformats.org/officeDocument/2006/relationships/image" Target="../media/fImage121222526962.png"></Relationship><Relationship Id="rId13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0" Type="http://schemas.openxmlformats.org/officeDocument/2006/relationships/notesSlide" Target="../notesSlides/notesSlide7.xml"></Relationship><Relationship Id="rId15" Type="http://schemas.openxmlformats.org/officeDocument/2006/relationships/image" Target="../media/fImage56242544464.png"></Relationship><Relationship Id="rId16" Type="http://schemas.openxmlformats.org/officeDocument/2006/relationships/image" Target="../media/fImage57802555705.png"></Relationship><Relationship Id="rId17" Type="http://schemas.openxmlformats.org/officeDocument/2006/relationships/image" Target="../media/fImage85062588145.png"></Relationship><Relationship Id="rId18" Type="http://schemas.openxmlformats.org/officeDocument/2006/relationships/image" Target="../media/fImage254542603281.png"></Relationship><Relationship Id="rId1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52252156962.png"></Relationship><Relationship Id="rId9" Type="http://schemas.openxmlformats.org/officeDocument/2006/relationships/image" Target="../media/fImage44242164464.png"></Relationship><Relationship Id="rId10" Type="http://schemas.openxmlformats.org/officeDocument/2006/relationships/image" Target="../media/fImage126892185705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8" Type="http://schemas.openxmlformats.org/officeDocument/2006/relationships/image" Target="../media/fImage55342236827.png"></Relationship><Relationship Id="rId9" Type="http://schemas.openxmlformats.org/officeDocument/2006/relationships/image" Target="../media/fImage56182249961.png"></Relationship><Relationship Id="rId10" Type="http://schemas.openxmlformats.org/officeDocument/2006/relationships/image" Target="../media/fImage67822616827.png"></Relationship><Relationship Id="rId11" Type="http://schemas.openxmlformats.org/officeDocument/2006/relationships/image" Target="../media/fImage62542629961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5" name="그림 1" descr="C:/Users/Admin1/AppData/Roaming/PolarisOffice/ETemp/23328_19313576/fImage18500218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357630"/>
            <a:ext cx="2423160" cy="3457575"/>
          </a:xfrm>
          <a:prstGeom prst="roundRect"/>
          <a:solidFill>
            <a:srgbClr val="EDEDED"/>
          </a:solidFill>
        </p:spPr>
      </p:pic>
      <p:sp>
        <p:nvSpPr>
          <p:cNvPr id="36" name="텍스트 상자 6"/>
          <p:cNvSpPr txBox="1">
            <a:spLocks/>
          </p:cNvSpPr>
          <p:nvPr/>
        </p:nvSpPr>
        <p:spPr>
          <a:xfrm rot="0">
            <a:off x="1367790" y="5080000"/>
            <a:ext cx="4001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UI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Image를 생성하고 </a:t>
            </a:r>
            <a:r>
              <a:rPr lang="ko-KR" sz="1800">
                <a:latin typeface="맑은 고딕" charset="0"/>
                <a:ea typeface="맑은 고딕" charset="0"/>
              </a:rPr>
              <a:t>이름을 Window로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7" descr="C:/Users/Admin1/AppData/Roaming/PolarisOffice/ETemp/23328_19313576/fImage19138221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99605" y="1350645"/>
            <a:ext cx="2301240" cy="2286635"/>
          </a:xfrm>
          <a:prstGeom prst="roundRect"/>
          <a:solidFill>
            <a:srgbClr val="EDEDED"/>
          </a:solidFill>
        </p:spPr>
      </p:pic>
      <p:sp>
        <p:nvSpPr>
          <p:cNvPr id="41" name="텍스트 상자 18"/>
          <p:cNvSpPr txBox="1">
            <a:spLocks/>
          </p:cNvSpPr>
          <p:nvPr/>
        </p:nvSpPr>
        <p:spPr>
          <a:xfrm rot="0">
            <a:off x="7009130" y="3699510"/>
            <a:ext cx="39458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Window 오브젝트의 하위 오브젝트로 Button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Close Button이라는 이름으로 정의하고 Button 오브젝트 하위에 있는 텍스트의 이름을 Close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5" descr="C:/Users/Admin1/AppData/Roaming/PolarisOffice/ETemp/23328_19313576/fImage35131404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5585" y="2519680"/>
            <a:ext cx="1323975" cy="1152525"/>
          </a:xfrm>
          <a:prstGeom prst="roundRect"/>
          <a:solidFill>
            <a:srgbClr val="EDEDED"/>
          </a:solidFill>
        </p:spPr>
      </p:pic>
      <p:pic>
        <p:nvPicPr>
          <p:cNvPr id="44" name="그림 11" descr="C:/Users/Admin1/AppData/Roaming/PolarisOffice/ETemp/23328_19313576/fImage4787230846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1195" y="1783715"/>
            <a:ext cx="1381760" cy="1420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3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0" name="Picture " descr="C:/Users/Admin1/AppData/Roaming/PolarisOffice/ETemp/23328_19313576/fImage42469224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4470" y="1282065"/>
            <a:ext cx="2639695" cy="3117215"/>
          </a:xfrm>
          <a:prstGeom prst="roundRect"/>
          <a:solidFill>
            <a:srgbClr val="EDEDED"/>
          </a:solidFill>
        </p:spPr>
      </p:pic>
      <p:sp>
        <p:nvSpPr>
          <p:cNvPr id="41" name="Rect 0"/>
          <p:cNvSpPr txBox="1">
            <a:spLocks/>
          </p:cNvSpPr>
          <p:nvPr/>
        </p:nvSpPr>
        <p:spPr>
          <a:xfrm rot="0">
            <a:off x="1475740" y="4462145"/>
            <a:ext cx="39027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애니메이터 컨트롤러를 생성</a:t>
            </a:r>
            <a:r>
              <a:rPr lang="ko-KR" sz="1800">
                <a:latin typeface="맑은 고딕" charset="0"/>
                <a:ea typeface="맑은 고딕" charset="0"/>
              </a:rPr>
              <a:t>하고 이름을 Animator Controller로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Window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Picture " descr="C:/Users/Admin1/AppData/Roaming/PolarisOffice/ETemp/23328_19313576/fImage1420227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3895" y="3359785"/>
            <a:ext cx="736600" cy="736600"/>
          </a:xfrm>
          <a:prstGeom prst="roundRect"/>
          <a:solidFill>
            <a:srgbClr val="EDEDED"/>
          </a:solidFill>
        </p:spPr>
      </p:pic>
      <p:pic>
        <p:nvPicPr>
          <p:cNvPr id="43" name="그림 16" descr="C:/Users/Admin1/AppData/Roaming/PolarisOffice/ETemp/23328_19313576/fImage471523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46575" y="1472565"/>
            <a:ext cx="1031240" cy="1532890"/>
          </a:xfrm>
          <a:prstGeom prst="roundRect"/>
          <a:solidFill>
            <a:srgbClr val="EDEDED"/>
          </a:solidFill>
        </p:spPr>
      </p:pic>
      <p:sp>
        <p:nvSpPr>
          <p:cNvPr id="45" name="텍스트 상자 23"/>
          <p:cNvSpPr txBox="1">
            <a:spLocks/>
          </p:cNvSpPr>
          <p:nvPr/>
        </p:nvSpPr>
        <p:spPr>
          <a:xfrm rot="0">
            <a:off x="7253605" y="5163185"/>
            <a:ext cx="37706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Animation을 2개 생성한 다음 이름을 Close와 Open으로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4" descr="C:/Users/Admin1/AppData/Roaming/PolarisOffice/ETemp/23328_19313576/fImage41642228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42810" y="1283970"/>
            <a:ext cx="3782695" cy="3721735"/>
          </a:xfrm>
          <a:prstGeom prst="roundRect"/>
          <a:solidFill>
            <a:srgbClr val="EDEDED"/>
          </a:solidFill>
        </p:spPr>
      </p:pic>
      <p:pic>
        <p:nvPicPr>
          <p:cNvPr id="47" name="그림 25" descr="C:/Users/Admin1/AppData/Roaming/PolarisOffice/ETemp/23328_19313576/fImage2291229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60615" y="4226560"/>
            <a:ext cx="1671955" cy="5664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419735"/>
            <a:ext cx="3130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64285" y="4471035"/>
            <a:ext cx="41224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그다음 Animator 컨트롤러를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Blend Layer</a:t>
            </a:r>
            <a:r>
              <a:rPr lang="ko-KR" sz="1800">
                <a:latin typeface="맑은 고딕" charset="0"/>
                <a:ea typeface="맑은 고딕" charset="0"/>
              </a:rPr>
              <a:t>에서 Open 애니메이션과 Close 애니메이션을</a:t>
            </a:r>
            <a:r>
              <a:rPr lang="ko-KR"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26" descr="C:/Users/Admin1/AppData/Roaming/PolarisOffice/ETemp/23328_19313576/fImage6978230696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4285" y="1362075"/>
            <a:ext cx="4114165" cy="2933700"/>
          </a:xfrm>
          <a:prstGeom prst="roundRect"/>
          <a:solidFill>
            <a:srgbClr val="EDEDED"/>
          </a:solidFill>
        </p:spPr>
      </p:pic>
      <p:pic>
        <p:nvPicPr>
          <p:cNvPr id="40" name="그림 26" descr="C:/Users/Admin1/AppData/Roaming/PolarisOffice/ETemp/23328_19313576/fImage5688237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56995"/>
            <a:ext cx="4105275" cy="903605"/>
          </a:xfrm>
          <a:prstGeom prst="roundRect"/>
          <a:solidFill>
            <a:srgbClr val="EDEDED"/>
          </a:solidFill>
        </p:spPr>
      </p:pic>
      <p:sp>
        <p:nvSpPr>
          <p:cNvPr id="41" name="텍스트 상자 29"/>
          <p:cNvSpPr txBox="1">
            <a:spLocks/>
          </p:cNvSpPr>
          <p:nvPr/>
        </p:nvSpPr>
        <p:spPr>
          <a:xfrm rot="0">
            <a:off x="6817360" y="4464685"/>
            <a:ext cx="41224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프로젝트 폴더에 Animator에 Open 애니메이션을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Open 애니메이션의 녹화를 시작합니다.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30" descr="C:/Users/Admin1/AppData/Roaming/PolarisOffice/ETemp/23328_19313576/fImage1381832249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2433320"/>
            <a:ext cx="4109720" cy="1853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1"/>
          <p:cNvSpPr txBox="1">
            <a:spLocks/>
          </p:cNvSpPr>
          <p:nvPr/>
        </p:nvSpPr>
        <p:spPr>
          <a:xfrm rot="0">
            <a:off x="1182370" y="4683125"/>
            <a:ext cx="41960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마우스로 키 프레임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키 프레임 단위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0초일 때 크기를 0,0,0으로 설정하고 0.45초일 때 1,1,1로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47" descr="C:/Users/Admin1/AppData/Roaming/PolarisOffice/ETemp/23328_19313576/fImage17490323299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5545" y="1388110"/>
            <a:ext cx="4184015" cy="1539240"/>
          </a:xfrm>
          <a:prstGeom prst="rect"/>
          <a:noFill/>
        </p:spPr>
      </p:pic>
      <p:pic>
        <p:nvPicPr>
          <p:cNvPr id="51" name="그림 48" descr="C:/Users/Admin1/AppData/Roaming/PolarisOffice/ETemp/23328_19313576/fImage17949324194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6180" y="3108960"/>
            <a:ext cx="4183380" cy="1431290"/>
          </a:xfrm>
          <a:prstGeom prst="roundRect"/>
          <a:solidFill>
            <a:srgbClr val="EDEDED"/>
          </a:solidFill>
        </p:spPr>
      </p:pic>
      <p:sp>
        <p:nvSpPr>
          <p:cNvPr id="52" name="텍스트 상자 42"/>
          <p:cNvSpPr txBox="1">
            <a:spLocks/>
          </p:cNvSpPr>
          <p:nvPr/>
        </p:nvSpPr>
        <p:spPr>
          <a:xfrm rot="0">
            <a:off x="6832600" y="2976245"/>
            <a:ext cx="40011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Open 애니메이션의 </a:t>
            </a:r>
            <a:r>
              <a:rPr lang="ko-KR" sz="1800">
                <a:latin typeface="맑은 고딕" charset="0"/>
                <a:ea typeface="맑은 고딕" charset="0"/>
              </a:rPr>
              <a:t>녹화를 종료하고 </a:t>
            </a:r>
            <a:r>
              <a:rPr lang="ko-KR" sz="1800">
                <a:latin typeface="맑은 고딕" charset="0"/>
                <a:ea typeface="맑은 고딕" charset="0"/>
              </a:rPr>
              <a:t>애니메이션을 </a:t>
            </a:r>
            <a:r>
              <a:rPr lang="ko-KR" sz="1800">
                <a:latin typeface="맑은 고딕" charset="0"/>
                <a:ea typeface="맑은 고딕" charset="0"/>
              </a:rPr>
              <a:t>Close로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43" descr="C:/Users/Admin1/AppData/Roaming/PolarisOffice/ETemp/23328_19313576/fImage21542244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86205"/>
            <a:ext cx="4009390" cy="1524000"/>
          </a:xfrm>
          <a:prstGeom prst="rect"/>
          <a:noFill/>
        </p:spPr>
      </p:pic>
      <p:pic>
        <p:nvPicPr>
          <p:cNvPr id="54" name="그림 44" descr="C:/Users/Admin1/AppData/Roaming/PolarisOffice/ETemp/23328_19313576/fImage13188245572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041140"/>
            <a:ext cx="4001770" cy="1285240"/>
          </a:xfrm>
          <a:prstGeom prst="roundRect"/>
          <a:solidFill>
            <a:srgbClr val="EDEDED"/>
          </a:solidFill>
        </p:spPr>
      </p:pic>
      <p:sp>
        <p:nvSpPr>
          <p:cNvPr id="55" name="텍스트 상자 45"/>
          <p:cNvSpPr txBox="1">
            <a:spLocks/>
          </p:cNvSpPr>
          <p:nvPr/>
        </p:nvSpPr>
        <p:spPr>
          <a:xfrm rot="0">
            <a:off x="6835140" y="5507355"/>
            <a:ext cx="4001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버튼의 앵커와 크기를 설정합니다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7" name="그림 54" descr="C:/Users/Admin1/AppData/Roaming/PolarisOffice/ETemp/23328_19313576/fImage17773330460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7950" y="1385570"/>
            <a:ext cx="3991610" cy="1394460"/>
          </a:xfrm>
          <a:prstGeom prst="rect"/>
          <a:noFill/>
        </p:spPr>
      </p:pic>
      <p:pic>
        <p:nvPicPr>
          <p:cNvPr id="28" name="그림 55" descr="C:/Users/Admin1/AppData/Roaming/PolarisOffice/ETemp/23328_19313576/fImage17969331390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5570" y="2985135"/>
            <a:ext cx="3964940" cy="1301750"/>
          </a:xfrm>
          <a:prstGeom prst="roundRect"/>
          <a:solidFill>
            <a:srgbClr val="EDEDED"/>
          </a:solidFill>
        </p:spPr>
      </p:pic>
      <p:sp>
        <p:nvSpPr>
          <p:cNvPr id="29" name="텍스트 상자 56"/>
          <p:cNvSpPr txBox="1">
            <a:spLocks/>
          </p:cNvSpPr>
          <p:nvPr/>
        </p:nvSpPr>
        <p:spPr>
          <a:xfrm rot="0">
            <a:off x="1386840" y="4401185"/>
            <a:ext cx="39738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마우스로 키 프레임을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키 프레임 단위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0초일 때 크기를 1,1,1로 설정하고 0.3초일 때 0,0,0으로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48" descr="C:/Users/Admin1/AppData/Roaming/PolarisOffice/ETemp/23328_19313576/fImage19138221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85570"/>
            <a:ext cx="2520950" cy="3178810"/>
          </a:xfrm>
          <a:prstGeom prst="roundRect"/>
          <a:solidFill>
            <a:srgbClr val="EDEDED"/>
          </a:solidFill>
        </p:spPr>
      </p:pic>
      <p:pic>
        <p:nvPicPr>
          <p:cNvPr id="31" name="그림 49" descr="C:/Users/Admin1/AppData/Roaming/PolarisOffice/ETemp/23328_19313576/fImage4343248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7705" y="2216785"/>
            <a:ext cx="1210310" cy="1550670"/>
          </a:xfrm>
          <a:prstGeom prst="roundRect"/>
          <a:solidFill>
            <a:srgbClr val="EDEDED"/>
          </a:solidFill>
        </p:spPr>
      </p:pic>
      <p:sp>
        <p:nvSpPr>
          <p:cNvPr id="32" name="텍스트 상자 52"/>
          <p:cNvSpPr txBox="1">
            <a:spLocks/>
          </p:cNvSpPr>
          <p:nvPr/>
        </p:nvSpPr>
        <p:spPr>
          <a:xfrm rot="0">
            <a:off x="6818630" y="4671695"/>
            <a:ext cx="397383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 에서 Button을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Button의 이름은 Open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88110" y="2785110"/>
            <a:ext cx="3975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PopUp이라는 스크립트를 생성하고 </a:t>
            </a:r>
            <a:r>
              <a:rPr lang="ko-KR" sz="1800">
                <a:latin typeface="맑은 고딕" charset="0"/>
                <a:ea typeface="맑은 고딕" charset="0"/>
              </a:rPr>
              <a:t>Open Button과 Close Button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1"/>
          <p:cNvSpPr txBox="1">
            <a:spLocks/>
          </p:cNvSpPr>
          <p:nvPr/>
        </p:nvSpPr>
        <p:spPr>
          <a:xfrm rot="0">
            <a:off x="6838315" y="5086350"/>
            <a:ext cx="39763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</a:t>
            </a:r>
            <a:r>
              <a:rPr lang="ko-KR" sz="1800">
                <a:latin typeface="맑은 고딕" charset="0"/>
                <a:ea typeface="맑은 고딕" charset="0"/>
              </a:rPr>
              <a:t>nimator Controller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Open에 Make Transition을 Close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1" descr="C:/Users/Admin1/AppData/Roaming/PolarisOffice/ETemp/23328_19313576/fImage2070201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66615" y="1512570"/>
            <a:ext cx="694055" cy="896620"/>
          </a:xfrm>
          <a:prstGeom prst="roundRect"/>
          <a:solidFill>
            <a:srgbClr val="EDEDED"/>
          </a:solidFill>
        </p:spPr>
      </p:pic>
      <p:pic>
        <p:nvPicPr>
          <p:cNvPr id="57" name="그림 10" descr="C:/Users/Admin1/AppData/Roaming/PolarisOffice/ETemp/23328_19313576/fImage16253205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303655"/>
            <a:ext cx="3975100" cy="3632835"/>
          </a:xfrm>
          <a:prstGeom prst="roundRect"/>
          <a:solidFill>
            <a:srgbClr val="EDEDED"/>
          </a:solidFill>
        </p:spPr>
      </p:pic>
      <p:pic>
        <p:nvPicPr>
          <p:cNvPr id="58" name="그림 53" descr="C:/Users/Admin1/AppData/Roaming/PolarisOffice/ETemp/23328_19313576/fImage4843250935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7950" y="1295400"/>
            <a:ext cx="2510790" cy="1389380"/>
          </a:xfrm>
          <a:prstGeom prst="roundRect"/>
          <a:solidFill>
            <a:srgbClr val="EDEDED"/>
          </a:solidFill>
        </p:spPr>
      </p:pic>
      <p:cxnSp>
        <p:nvCxnSpPr>
          <p:cNvPr id="55" name="도형 7"/>
          <p:cNvCxnSpPr>
            <a:stCxn id="53" idx="1"/>
          </p:cNvCxnSpPr>
          <p:nvPr/>
        </p:nvCxnSpPr>
        <p:spPr>
          <a:xfrm rot="0" flipH="1">
            <a:off x="3844925" y="1960245"/>
            <a:ext cx="822325" cy="3524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6"/>
          <p:cNvCxnSpPr>
            <a:stCxn id="53" idx="1"/>
          </p:cNvCxnSpPr>
          <p:nvPr/>
        </p:nvCxnSpPr>
        <p:spPr>
          <a:xfrm rot="0" flipH="1">
            <a:off x="3559175" y="1960245"/>
            <a:ext cx="1108075" cy="612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7" descr="C:/Users/Admin1/AppData/Roaming/PolarisOffice/ETemp/23328_19313576/fImage1212225269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3665" y="3908425"/>
            <a:ext cx="3977005" cy="1296670"/>
          </a:xfrm>
          <a:prstGeom prst="roundRect"/>
          <a:solidFill>
            <a:srgbClr val="EDEDED"/>
          </a:solidFill>
        </p:spPr>
      </p:pic>
      <p:sp>
        <p:nvSpPr>
          <p:cNvPr id="61" name="텍스트 상자 60"/>
          <p:cNvSpPr txBox="1">
            <a:spLocks/>
          </p:cNvSpPr>
          <p:nvPr/>
        </p:nvSpPr>
        <p:spPr>
          <a:xfrm rot="0">
            <a:off x="1381760" y="5376545"/>
            <a:ext cx="39751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Open Button의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6806565" y="5231130"/>
            <a:ext cx="42348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Time의 설정을 해제</a:t>
            </a:r>
            <a:r>
              <a:rPr lang="ko-KR" sz="1800">
                <a:latin typeface="맑은 고딕" charset="0"/>
                <a:ea typeface="맑은 고딕" charset="0"/>
              </a:rPr>
              <a:t>한 다음 Conditions을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14"/>
          <p:cNvSpPr txBox="1">
            <a:spLocks/>
          </p:cNvSpPr>
          <p:nvPr/>
        </p:nvSpPr>
        <p:spPr>
          <a:xfrm rot="0">
            <a:off x="1336040" y="2310130"/>
            <a:ext cx="4051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Animator Controller의 Paremeters에 Trigger 옵션을 추가</a:t>
            </a:r>
            <a:r>
              <a:rPr lang="ko-KR" sz="1800">
                <a:latin typeface="맑은 고딕" charset="0"/>
                <a:ea typeface="맑은 고딕" charset="0"/>
              </a:rPr>
              <a:t>하고 이름을 Close로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61" descr="C:/Users/Admin1/AppData/Roaming/PolarisOffice/ETemp/23328_19313576/fImage5624254446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055" y="1409065"/>
            <a:ext cx="4057650" cy="834390"/>
          </a:xfrm>
          <a:prstGeom prst="roundRect"/>
          <a:solidFill>
            <a:srgbClr val="EDEDED"/>
          </a:solidFill>
        </p:spPr>
      </p:pic>
      <p:pic>
        <p:nvPicPr>
          <p:cNvPr id="69" name="그림 64" descr="C:/Users/Admin1/AppData/Roaming/PolarisOffice/ETemp/23328_19313576/fImage57802555705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42030" y="3541395"/>
            <a:ext cx="1844675" cy="1403350"/>
          </a:xfrm>
          <a:prstGeom prst="roundRect"/>
          <a:solidFill>
            <a:srgbClr val="EDEDED"/>
          </a:solidFill>
        </p:spPr>
      </p:pic>
      <p:pic>
        <p:nvPicPr>
          <p:cNvPr id="70" name="그림 68" descr="C:/Users/Admin1/AppData/Roaming/PolarisOffice/ETemp/23328_19313576/fImage85062588145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3429635"/>
            <a:ext cx="1859915" cy="1654175"/>
          </a:xfrm>
          <a:prstGeom prst="roundRect"/>
          <a:solidFill>
            <a:srgbClr val="EDEDED"/>
          </a:solidFill>
        </p:spPr>
      </p:pic>
      <p:sp>
        <p:nvSpPr>
          <p:cNvPr id="71" name="텍스트 상자 69"/>
          <p:cNvSpPr txBox="1">
            <a:spLocks/>
          </p:cNvSpPr>
          <p:nvPr/>
        </p:nvSpPr>
        <p:spPr>
          <a:xfrm rot="0">
            <a:off x="1336675" y="5233670"/>
            <a:ext cx="40589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File Manager로 이름을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70" descr="C:/Users/Admin1/AppData/Roaming/PolarisOffice/ETemp/23328_19313576/fImage25454260328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02715"/>
            <a:ext cx="4234815" cy="3672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12545" y="3846830"/>
            <a:ext cx="403098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 스크립트에서 애니메이터 변수와 UI를 가져오기 위한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애니메이터 변수에 게임 오브젝트가 가지고 있는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29" descr="C:/Users/Admin1/AppData/Roaming/PolarisOffice/ETemp/23328_19313576/fImage5225215696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0165" y="1377315"/>
            <a:ext cx="4034790" cy="2320925"/>
          </a:xfrm>
          <a:prstGeom prst="rect"/>
          <a:noFill/>
        </p:spPr>
      </p:pic>
      <p:pic>
        <p:nvPicPr>
          <p:cNvPr id="72" name="그림 30" descr="C:/Users/Admin1/AppData/Roaming/PolarisOffice/ETemp/23328_19313576/fImage4424216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890" y="1383030"/>
            <a:ext cx="4032885" cy="1284605"/>
          </a:xfrm>
          <a:prstGeom prst="rect"/>
          <a:noFill/>
        </p:spPr>
      </p:pic>
      <p:sp>
        <p:nvSpPr>
          <p:cNvPr id="73" name="텍스트 상자 31"/>
          <p:cNvSpPr txBox="1">
            <a:spLocks/>
          </p:cNvSpPr>
          <p:nvPr/>
        </p:nvSpPr>
        <p:spPr>
          <a:xfrm rot="0">
            <a:off x="6863080" y="2751455"/>
            <a:ext cx="4025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팝업을 여는 함수와 팝업을 닫는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32" descr="C:/Users/Admin1/AppData/Roaming/PolarisOffice/ETemp/23328_19313576/fImage12689218570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5145" y="3559175"/>
            <a:ext cx="4014470" cy="1844675"/>
          </a:xfrm>
          <a:prstGeom prst="rect"/>
          <a:noFill/>
        </p:spPr>
      </p:pic>
      <p:sp>
        <p:nvSpPr>
          <p:cNvPr id="75" name="텍스트 상자 33"/>
          <p:cNvSpPr txBox="1">
            <a:spLocks/>
          </p:cNvSpPr>
          <p:nvPr/>
        </p:nvSpPr>
        <p:spPr>
          <a:xfrm rot="0">
            <a:off x="6877050" y="5503545"/>
            <a:ext cx="4025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팝업이 종료되는 조건을 업데이트 함수에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1"/>
          <p:cNvSpPr txBox="1">
            <a:spLocks/>
          </p:cNvSpPr>
          <p:nvPr/>
        </p:nvSpPr>
        <p:spPr>
          <a:xfrm rot="0">
            <a:off x="1464945" y="4113530"/>
            <a:ext cx="39401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각각의 버튼에 On Click 함수에 PopUp 스크립트를 가지고 있는 Canvas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8160" y="1301750"/>
            <a:ext cx="3856355" cy="1367155"/>
          </a:xfrm>
          <a:prstGeom prst="roundRect"/>
          <a:solidFill>
            <a:srgbClr val="EDEDED"/>
          </a:solidFill>
        </p:spPr>
      </p:pic>
      <p:pic>
        <p:nvPicPr>
          <p:cNvPr id="72" name="그림 4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635" y="2926080"/>
            <a:ext cx="3865245" cy="1355725"/>
          </a:xfrm>
          <a:prstGeom prst="roundRect"/>
          <a:solidFill>
            <a:srgbClr val="EDEDED"/>
          </a:solidFill>
        </p:spPr>
      </p:pic>
      <p:sp>
        <p:nvSpPr>
          <p:cNvPr id="73" name="텍스트 상자 45"/>
          <p:cNvSpPr txBox="1">
            <a:spLocks/>
          </p:cNvSpPr>
          <p:nvPr/>
        </p:nvSpPr>
        <p:spPr>
          <a:xfrm rot="0">
            <a:off x="6873875" y="4392930"/>
            <a:ext cx="38506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각각의 버튼에 원하는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72" descr="C:/Users/Admin1/AppData/Roaming/PolarisOffice/ETemp/23328_19313576/fImage6782261682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3675" y="1286510"/>
            <a:ext cx="3906520" cy="601980"/>
          </a:xfrm>
          <a:prstGeom prst="roundRect"/>
          <a:solidFill>
            <a:srgbClr val="EDEDED"/>
          </a:solidFill>
        </p:spPr>
      </p:pic>
      <p:pic>
        <p:nvPicPr>
          <p:cNvPr id="75" name="그림 73" descr="C:/Users/Admin1/AppData/Roaming/PolarisOffice/ETemp/23328_19313576/fImage6254262996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2167255"/>
            <a:ext cx="1343660" cy="1479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