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764" r:id="rId12"/>
  </p:sldMasterIdLst>
  <p:notesMasterIdLst>
    <p:notesMasterId r:id="rId14"/>
  </p:notesMasterIdLst>
  <p:sldIdLst>
    <p:sldId id="315" r:id="rId16"/>
    <p:sldId id="303" r:id="rId18"/>
    <p:sldId id="317" r:id="rId20"/>
    <p:sldId id="316" r:id="rId21"/>
    <p:sldId id="318" r:id="rId22"/>
    <p:sldId id="314" r:id="rId24"/>
    <p:sldId id="31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241692185724.png"></Relationship><Relationship Id="rId3" Type="http://schemas.openxmlformats.org/officeDocument/2006/relationships/image" Target="../media/fImage241692191478.png"></Relationship><Relationship Id="rId4" Type="http://schemas.openxmlformats.org/officeDocument/2006/relationships/image" Target="../media/fImage3176942319358.png"></Relationship><Relationship Id="rId5" Type="http://schemas.openxmlformats.org/officeDocument/2006/relationships/image" Target="../media/fImage3176942326962.png"></Relationship><Relationship Id="rId6" Type="http://schemas.openxmlformats.org/officeDocument/2006/relationships/image" Target="../media/fImage3816752334464.png"></Relationship><Relationship Id="rId7" Type="http://schemas.openxmlformats.org/officeDocument/2006/relationships/image" Target="../media/fImage3816752345705.png"></Relationship><Relationship Id="rId8" Type="http://schemas.openxmlformats.org/officeDocument/2006/relationships/notesSlide" Target="../notesSlides/notesSlide1.xml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6" Type="http://schemas.openxmlformats.org/officeDocument/2006/relationships/image" Target="../media/fImage2416911941.png"></Relationship><Relationship Id="rId7" Type="http://schemas.openxmlformats.org/officeDocument/2006/relationships/image" Target="../media/fImage241691208467.png"></Relationship><Relationship Id="rId8" Type="http://schemas.openxmlformats.org/officeDocument/2006/relationships/image" Target="../media/fImage16421236334.png"></Relationship><Relationship Id="rId9" Type="http://schemas.openxmlformats.org/officeDocument/2006/relationships/image" Target="../media/fImage16421246500.png"></Relationship><Relationship Id="rId10" Type="http://schemas.openxmlformats.org/officeDocument/2006/relationships/image" Target="../media/fImage95731329169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69618841.png"></Relationship><Relationship Id="rId3" Type="http://schemas.openxmlformats.org/officeDocument/2006/relationships/image" Target="../media/fImage173371898467.png"></Relationship><Relationship Id="rId4" Type="http://schemas.openxmlformats.org/officeDocument/2006/relationships/image" Target="../media/fImage22981906334.png"></Relationship><Relationship Id="rId5" Type="http://schemas.openxmlformats.org/officeDocument/2006/relationships/image" Target="../media/fImage2207441926500.png"></Relationship><Relationship Id="rId6" Type="http://schemas.openxmlformats.org/officeDocument/2006/relationships/notesSlide" Target="../notesSlides/notesSlide3.xml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40861709169.png"></Relationship><Relationship Id="rId3" Type="http://schemas.openxmlformats.org/officeDocument/2006/relationships/image" Target="../media/fImage64291715724.png"></Relationship><Relationship Id="rId4" Type="http://schemas.openxmlformats.org/officeDocument/2006/relationships/image" Target="../media/fImage251231721478.png"></Relationship><Relationship Id="rId5" Type="http://schemas.openxmlformats.org/officeDocument/2006/relationships/image" Target="../media/fImage345611759358.png"></Relationship><Relationship Id="rId6" Type="http://schemas.openxmlformats.org/officeDocument/2006/relationships/image" Target="../media/fImage137551766962.png"></Relationship><Relationship Id="rId7" Type="http://schemas.openxmlformats.org/officeDocument/2006/relationships/notesSlide" Target="../notesSlides/notesSlide4.xml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4" Type="http://schemas.openxmlformats.org/officeDocument/2006/relationships/image" Target="../media/fImage82942128145.png"></Relationship><Relationship Id="rId5" Type="http://schemas.openxmlformats.org/officeDocument/2006/relationships/image" Target="../media/fImage23412143281.png"></Relationship><Relationship Id="rId6" Type="http://schemas.openxmlformats.org/officeDocument/2006/relationships/image" Target="../media/fImage117862176827.png"></Relationship><Relationship Id="rId7" Type="http://schemas.openxmlformats.org/officeDocument/2006/relationships/image" Target="../media/fImage209552199961.png"></Relationship><Relationship Id="rId8" Type="http://schemas.openxmlformats.org/officeDocument/2006/relationships/notesSlide" Target="../notesSlides/notesSlide5.xml"></Relationship><Relationship Id="rId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7" Type="http://schemas.openxmlformats.org/officeDocument/2006/relationships/image" Target="../media/fImage115431423281.png"></Relationship><Relationship Id="rId8" Type="http://schemas.openxmlformats.org/officeDocument/2006/relationships/image" Target="../media/fImage1486913841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8792234491.png"></Relationship><Relationship Id="rId3" Type="http://schemas.openxmlformats.org/officeDocument/2006/relationships/image" Target="../media/fImage82942352995.png"></Relationship><Relationship Id="rId4" Type="http://schemas.openxmlformats.org/officeDocument/2006/relationships/image" Target="../media/fImage248862371942.png"></Relationship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91660" y="417195"/>
            <a:ext cx="34067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View RPC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6886575" y="1388745"/>
            <a:ext cx="4191000" cy="3969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 클라이언트의 1001 객체가 현재 로컬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 클라이언트에서는 1001 객체는 원격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 클라이언트에서 1001 객체가 RPC 함수를 호출하게 되면 B 클라이언트에서는 1001 객체에만 RPC 함수의 내용 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결국에는 서로 다른 클라이언트에서 같은 View ID를 가진 객체에만 RPC 함수가 전달되는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395095"/>
            <a:ext cx="2169795" cy="3060700"/>
          </a:xfrm>
          <a:prstGeom prst="rect"/>
          <a:noFill/>
        </p:spPr>
      </p:pic>
      <p:pic>
        <p:nvPicPr>
          <p:cNvPr id="1036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86125" y="1390650"/>
            <a:ext cx="2181860" cy="3077210"/>
          </a:xfrm>
          <a:prstGeom prst="rect"/>
          <a:noFill/>
        </p:spPr>
      </p:pic>
      <p:sp>
        <p:nvSpPr>
          <p:cNvPr id="1037" name="Rect 0"/>
          <p:cNvSpPr txBox="1">
            <a:spLocks/>
          </p:cNvSpPr>
          <p:nvPr/>
        </p:nvSpPr>
        <p:spPr>
          <a:xfrm rot="0">
            <a:off x="1147445" y="4646295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Rect 0"/>
          <p:cNvSpPr txBox="1">
            <a:spLocks/>
          </p:cNvSpPr>
          <p:nvPr/>
        </p:nvSpPr>
        <p:spPr>
          <a:xfrm rot="0">
            <a:off x="3524250" y="4641850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>
            <a:spLocks/>
          </p:cNvSpPr>
          <p:nvPr/>
        </p:nvSpPr>
        <p:spPr>
          <a:xfrm rot="0" flipH="1">
            <a:off x="2000250" y="3114675"/>
            <a:ext cx="2877185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0700" y="2476500"/>
            <a:ext cx="734060" cy="734060"/>
          </a:xfrm>
          <a:prstGeom prst="rect"/>
          <a:noFill/>
        </p:spPr>
      </p:pic>
      <p:pic>
        <p:nvPicPr>
          <p:cNvPr id="1045" name="그림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5630" y="2472055"/>
            <a:ext cx="734060" cy="734060"/>
          </a:xfrm>
          <a:prstGeom prst="rect"/>
          <a:noFill/>
        </p:spPr>
      </p:pic>
      <p:pic>
        <p:nvPicPr>
          <p:cNvPr id="1046" name="그림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562100"/>
            <a:ext cx="1056640" cy="943610"/>
          </a:xfrm>
          <a:prstGeom prst="rect"/>
          <a:noFill/>
        </p:spPr>
      </p:pic>
      <p:pic>
        <p:nvPicPr>
          <p:cNvPr id="1047" name="그림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73450" y="1567180"/>
            <a:ext cx="1056640" cy="943610"/>
          </a:xfrm>
          <a:prstGeom prst="rect"/>
          <a:noFill/>
        </p:spPr>
      </p:pic>
      <p:sp>
        <p:nvSpPr>
          <p:cNvPr id="1048" name="도형 37"/>
          <p:cNvSpPr>
            <a:spLocks/>
          </p:cNvSpPr>
          <p:nvPr/>
        </p:nvSpPr>
        <p:spPr>
          <a:xfrm rot="10800000" flipH="1">
            <a:off x="1300480" y="1195705"/>
            <a:ext cx="2853055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9" name="텍스트 상자 38"/>
          <p:cNvSpPr txBox="1">
            <a:spLocks/>
          </p:cNvSpPr>
          <p:nvPr/>
        </p:nvSpPr>
        <p:spPr>
          <a:xfrm rot="0">
            <a:off x="1038225" y="182245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0" name="텍스트 상자 39"/>
          <p:cNvSpPr txBox="1">
            <a:spLocks/>
          </p:cNvSpPr>
          <p:nvPr/>
        </p:nvSpPr>
        <p:spPr>
          <a:xfrm rot="0">
            <a:off x="3624580" y="1818005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40"/>
          <p:cNvSpPr txBox="1">
            <a:spLocks/>
          </p:cNvSpPr>
          <p:nvPr/>
        </p:nvSpPr>
        <p:spPr>
          <a:xfrm rot="0">
            <a:off x="1772285" y="2642235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2" name="텍스트 상자 41"/>
          <p:cNvSpPr txBox="1">
            <a:spLocks/>
          </p:cNvSpPr>
          <p:nvPr/>
        </p:nvSpPr>
        <p:spPr>
          <a:xfrm rot="0">
            <a:off x="4387215" y="263779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42"/>
          <p:cNvSpPr txBox="1">
            <a:spLocks/>
          </p:cNvSpPr>
          <p:nvPr/>
        </p:nvSpPr>
        <p:spPr>
          <a:xfrm rot="0">
            <a:off x="942975" y="152717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텍스트 상자 44"/>
          <p:cNvSpPr txBox="1">
            <a:spLocks/>
          </p:cNvSpPr>
          <p:nvPr/>
        </p:nvSpPr>
        <p:spPr>
          <a:xfrm rot="0">
            <a:off x="4300855" y="235140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80007F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3908425" y="376555"/>
            <a:ext cx="4377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Remote Procedure Call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828040" y="1393190"/>
            <a:ext cx="45065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 프로시저 호출은 주소 공간에서 함수나 프로시저를 실행할 수 있게 하는 프로세스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905625" y="1388745"/>
            <a:ext cx="4162425" cy="3692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포톤에서는 여러 명의 클라이언트가 모두 같은 스크립트를 가지고 일반 함수를 호출하게 되면 로컬에서만 실행됩니다.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다른 컴퓨터에서도 특정 함수의 실행을 보여주기 위해서는 RPC 함수를 만들어서 호출해야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PRC 채팅은 일반 함수끼리 통신이 안 되기 때문에 서로 다른 클라이언트에서는 같은 View ID끼리 같은 함수를 실행하도록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945" y="3442970"/>
            <a:ext cx="1951990" cy="1882140"/>
          </a:xfrm>
          <a:prstGeom prst="rect"/>
          <a:noFill/>
        </p:spPr>
      </p:pic>
      <p:pic>
        <p:nvPicPr>
          <p:cNvPr id="1036" name="그림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8200" y="3438525"/>
            <a:ext cx="1951990" cy="1882140"/>
          </a:xfrm>
          <a:prstGeom prst="rect"/>
          <a:noFill/>
        </p:spPr>
      </p:pic>
      <p:sp>
        <p:nvSpPr>
          <p:cNvPr id="1037" name="텍스트 상자 8"/>
          <p:cNvSpPr txBox="1">
            <a:spLocks/>
          </p:cNvSpPr>
          <p:nvPr/>
        </p:nvSpPr>
        <p:spPr>
          <a:xfrm rot="0">
            <a:off x="909320" y="5513070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텍스트 상자 9"/>
          <p:cNvSpPr txBox="1">
            <a:spLocks/>
          </p:cNvSpPr>
          <p:nvPr/>
        </p:nvSpPr>
        <p:spPr>
          <a:xfrm rot="0">
            <a:off x="3457575" y="5527675"/>
            <a:ext cx="177736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39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0770" y="3612515"/>
            <a:ext cx="1443990" cy="512445"/>
          </a:xfrm>
          <a:prstGeom prst="roundRect"/>
          <a:solidFill>
            <a:srgbClr val="EDEDED"/>
          </a:solidFill>
        </p:spPr>
      </p:pic>
      <p:pic>
        <p:nvPicPr>
          <p:cNvPr id="1040" name="그림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76650" y="3608070"/>
            <a:ext cx="1443990" cy="512445"/>
          </a:xfrm>
          <a:prstGeom prst="roundRect"/>
          <a:solidFill>
            <a:srgbClr val="EDEDED"/>
          </a:solidFill>
        </p:spPr>
      </p:pic>
      <p:sp>
        <p:nvSpPr>
          <p:cNvPr id="1041" name="텍스트 상자 14"/>
          <p:cNvSpPr txBox="1">
            <a:spLocks/>
          </p:cNvSpPr>
          <p:nvPr/>
        </p:nvSpPr>
        <p:spPr>
          <a:xfrm rot="0">
            <a:off x="1038225" y="4127500"/>
            <a:ext cx="153416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2" name="텍스트 상자 15"/>
          <p:cNvSpPr txBox="1">
            <a:spLocks/>
          </p:cNvSpPr>
          <p:nvPr/>
        </p:nvSpPr>
        <p:spPr>
          <a:xfrm rot="0">
            <a:off x="3586480" y="4132580"/>
            <a:ext cx="153416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도형 18"/>
          <p:cNvSpPr>
            <a:spLocks/>
          </p:cNvSpPr>
          <p:nvPr/>
        </p:nvSpPr>
        <p:spPr>
          <a:xfrm rot="0" flipH="1">
            <a:off x="1609725" y="4448175"/>
            <a:ext cx="3039110" cy="619760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120" y="2433320"/>
            <a:ext cx="4501515" cy="8915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39520" y="4335145"/>
            <a:ext cx="41897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Scroll View에 Content의 하위 오브젝트로 Text UI를 추가하고 이름을 String으로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89420" y="1214120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String UI를 Resources 폴더에 넣고 프리팹으로 만들어 놓습니다.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8895" y="1209675"/>
            <a:ext cx="1581785" cy="877570"/>
          </a:xfrm>
          <a:prstGeom prst="roundRect"/>
          <a:solidFill>
            <a:srgbClr val="EDEDED"/>
          </a:solidFill>
        </p:spPr>
      </p:pic>
      <p:pic>
        <p:nvPicPr>
          <p:cNvPr id="11" name="그림 21" descr="C:/Users/Admin1/AppData/Roaming/PolarisOffice/ETemp/13412_18275296/fImage17337189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2312670"/>
            <a:ext cx="4206240" cy="1877695"/>
          </a:xfrm>
          <a:prstGeom prst="roundRect"/>
          <a:solidFill>
            <a:srgbClr val="EDEDED"/>
          </a:solidFill>
        </p:spPr>
      </p:pic>
      <p:pic>
        <p:nvPicPr>
          <p:cNvPr id="12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1211580"/>
            <a:ext cx="2153285" cy="876935"/>
          </a:xfrm>
          <a:prstGeom prst="roundRect"/>
          <a:solidFill>
            <a:srgbClr val="EDEDED"/>
          </a:solidFill>
        </p:spPr>
      </p:pic>
      <p:pic>
        <p:nvPicPr>
          <p:cNvPr id="13" name="그림 26" descr="C:/Users/Admin1/AppData/Roaming/PolarisOffice/ETemp/13412_18275296/fImage220744192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1960" y="2202815"/>
            <a:ext cx="4124960" cy="3891280"/>
          </a:xfrm>
          <a:prstGeom prst="rect"/>
          <a:noFill/>
        </p:spPr>
      </p:pic>
      <p:cxnSp>
        <p:nvCxnSpPr>
          <p:cNvPr id="14" name="도형 27"/>
          <p:cNvCxnSpPr/>
          <p:nvPr/>
        </p:nvCxnSpPr>
        <p:spPr>
          <a:xfrm rot="0">
            <a:off x="7365365" y="2868295"/>
            <a:ext cx="939800" cy="1463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69570"/>
            <a:ext cx="3140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" name="그림 11" descr="C:/Users/Admin1/AppData/Roaming/PolarisOffice/ETemp/13412_18275296/fImage24086170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263650"/>
            <a:ext cx="4057650" cy="2446020"/>
          </a:xfrm>
          <a:prstGeom prst="roundRect"/>
          <a:solidFill>
            <a:srgbClr val="EDEDED"/>
          </a:solidFill>
        </p:spPr>
      </p:pic>
      <p:pic>
        <p:nvPicPr>
          <p:cNvPr id="4" name="그림 12" descr="C:/Users/Admin1/AppData/Roaming/PolarisOffice/ETemp/13412_18275296/fImage6429171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4510" y="3982085"/>
            <a:ext cx="3950970" cy="840105"/>
          </a:xfrm>
          <a:prstGeom prst="roundRect"/>
          <a:solidFill>
            <a:srgbClr val="EDEDED"/>
          </a:solidFill>
        </p:spPr>
      </p:pic>
      <p:pic>
        <p:nvPicPr>
          <p:cNvPr id="5" name="그림 13" descr="C:/Users/Admin1/AppData/Roaming/PolarisOffice/ETemp/13412_18275296/fImage25123172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9430" y="1271905"/>
            <a:ext cx="3964305" cy="2593975"/>
          </a:xfrm>
          <a:prstGeom prst="roundRect"/>
          <a:solidFill>
            <a:srgbClr val="EDEDED"/>
          </a:solidFill>
        </p:spPr>
      </p:pic>
      <p:sp>
        <p:nvSpPr>
          <p:cNvPr id="6" name="텍스트 상자 14"/>
          <p:cNvSpPr txBox="1">
            <a:spLocks/>
          </p:cNvSpPr>
          <p:nvPr/>
        </p:nvSpPr>
        <p:spPr>
          <a:xfrm rot="0">
            <a:off x="1231265" y="5182870"/>
            <a:ext cx="406654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Preferred Size : 기본적인 콘텐츠의 크기와 UI(Text, Image, Button)의 크기에 따라 맞추어주는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872605" y="4912995"/>
            <a:ext cx="396367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 프리팹으로 되어 있는 String UI에 Content Size Fitter 컴포넌트를 부착하고 Horizontal Fit을 Preferred Size로 설정합니다.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00120" y="3890645"/>
            <a:ext cx="1788160" cy="1098550"/>
          </a:xfrm>
          <a:prstGeom prst="roundRect"/>
          <a:solidFill>
            <a:srgbClr val="EDEDED"/>
          </a:solidFill>
        </p:spPr>
      </p:pic>
      <p:pic>
        <p:nvPicPr>
          <p:cNvPr id="9" name="그림 17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3879215"/>
            <a:ext cx="1798955" cy="11017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1189355" y="3961130"/>
            <a:ext cx="41236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이름은 Chatting Manager로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ChatManager라는 스크립트를 작성해서 Chatting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17010" y="2942590"/>
            <a:ext cx="747395" cy="791210"/>
          </a:xfrm>
          <a:prstGeom prst="roundRect"/>
          <a:solidFill>
            <a:srgbClr val="EDEDED"/>
          </a:solidFill>
        </p:spPr>
      </p:pic>
      <p:pic>
        <p:nvPicPr>
          <p:cNvPr id="17" name="그림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855" y="1217295"/>
            <a:ext cx="1890395" cy="2599055"/>
          </a:xfrm>
          <a:prstGeom prst="rect"/>
          <a:noFill/>
        </p:spPr>
      </p:pic>
      <p:pic>
        <p:nvPicPr>
          <p:cNvPr id="18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9640" y="1214120"/>
            <a:ext cx="1834515" cy="1419860"/>
          </a:xfrm>
          <a:prstGeom prst="rect"/>
          <a:noFill/>
        </p:spPr>
      </p:pic>
      <p:cxnSp>
        <p:nvCxnSpPr>
          <p:cNvPr id="19" name="도형 39"/>
          <p:cNvCxnSpPr>
            <a:stCxn id="16" idx="0"/>
            <a:endCxn id="18" idx="2"/>
          </p:cNvCxnSpPr>
          <p:nvPr/>
        </p:nvCxnSpPr>
        <p:spPr>
          <a:xfrm rot="0" flipH="1" flipV="1">
            <a:off x="4386580" y="2633345"/>
            <a:ext cx="4445" cy="3098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4355" y="1214120"/>
            <a:ext cx="3895090" cy="806450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>
            <a:off x="6905625" y="2129155"/>
            <a:ext cx="38944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텍스트를 입력할 InputField와 채팅 UI를 생성하기 위한 GameObject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텍스트의 위치를 조정할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4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0070" y="4026535"/>
            <a:ext cx="1561465" cy="1685290"/>
          </a:xfrm>
          <a:prstGeom prst="rect"/>
          <a:noFill/>
        </p:spPr>
      </p:pic>
      <p:pic>
        <p:nvPicPr>
          <p:cNvPr id="23" name="그림 4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86825" y="4015105"/>
            <a:ext cx="1911985" cy="1688465"/>
          </a:xfrm>
          <a:prstGeom prst="rect"/>
          <a:noFill/>
        </p:spPr>
      </p:pic>
      <p:cxnSp>
        <p:nvCxnSpPr>
          <p:cNvPr id="24" name="도형 49"/>
          <p:cNvCxnSpPr/>
          <p:nvPr/>
        </p:nvCxnSpPr>
        <p:spPr>
          <a:xfrm rot="0" flipV="1">
            <a:off x="7747635" y="5337175"/>
            <a:ext cx="1904365" cy="66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50"/>
          <p:cNvCxnSpPr/>
          <p:nvPr/>
        </p:nvCxnSpPr>
        <p:spPr>
          <a:xfrm rot="0">
            <a:off x="7872730" y="5162550"/>
            <a:ext cx="1771015" cy="4324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4589145"/>
            <a:ext cx="413321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채팅 UI를 생성하도록 설정하고 채팅 UI의 위치를 콘텐트 오브젝트의 하위 오브젝트로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PunRPC 함수로 만들어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4"/>
          <p:cNvSpPr txBox="1">
            <a:spLocks/>
          </p:cNvSpPr>
          <p:nvPr/>
        </p:nvSpPr>
        <p:spPr>
          <a:xfrm rot="0">
            <a:off x="1229995" y="13373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RPC는 호출할 RPC 함수를 다른 원격 객체에 함수를 전달하는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6801485" y="3762375"/>
            <a:ext cx="4206240" cy="23088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InputField에 입력한 값을 string 변수 (chat)에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채팅을 입력하고 Enter Key를 누르는 순간 RPC 함수를 호출하여 (호출할 PRC 함수), (현재 원격에 전달하는 대상), (RPC 함수가 사용할 변수)를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32" descr="C:/Users/Admin1/AppData/Roaming/PolarisOffice/ETemp/13412_18275296/fImage11543142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1337945"/>
            <a:ext cx="4197985" cy="2253615"/>
          </a:xfrm>
          <a:prstGeom prst="rect"/>
          <a:noFill/>
        </p:spPr>
      </p:pic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476885"/>
            <a:ext cx="3122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2" descr="C:/Users/Admin1/AppData/Roaming/PolarisOffice/ETemp/13412_18275296/fImage14869138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2385695"/>
            <a:ext cx="4123690" cy="2070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6798310" y="5496560"/>
            <a:ext cx="41751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Photon View를 Chatting Manager에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54" descr="C:/Users/Admin1/AppData/Roaming/PolarisOffice/ETemp/13412_18275296/fImage87922344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2485390"/>
            <a:ext cx="2163445" cy="2844165"/>
          </a:xfrm>
          <a:prstGeom prst="roundRect"/>
          <a:solidFill>
            <a:srgbClr val="EDEDED"/>
          </a:solidFill>
        </p:spPr>
      </p:pic>
      <p:pic>
        <p:nvPicPr>
          <p:cNvPr id="37" name="그림 55" descr="C:/Users/Admin1/AppData/Roaming/PolarisOffice/ETemp/13412_18275296/fImage829423529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10700" y="2845435"/>
            <a:ext cx="1562100" cy="2112010"/>
          </a:xfrm>
          <a:prstGeom prst="roundRect"/>
          <a:solidFill>
            <a:srgbClr val="EDEDED"/>
          </a:solidFill>
        </p:spPr>
      </p:pic>
      <p:cxnSp>
        <p:nvCxnSpPr>
          <p:cNvPr id="38" name="도형 56"/>
          <p:cNvCxnSpPr/>
          <p:nvPr/>
        </p:nvCxnSpPr>
        <p:spPr>
          <a:xfrm rot="0" flipV="1">
            <a:off x="2135505" y="2909570"/>
            <a:ext cx="1762125" cy="25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57" descr="C:/Users/Admin1/AppData/Roaming/PolarisOffice/ETemp/13412_18275296/fImage24886237194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1240" y="1396365"/>
            <a:ext cx="4348480" cy="1768475"/>
          </a:xfrm>
          <a:prstGeom prst="roundRect"/>
          <a:solidFill>
            <a:srgbClr val="EDEDED"/>
          </a:solidFill>
        </p:spPr>
      </p:pic>
      <p:sp>
        <p:nvSpPr>
          <p:cNvPr id="40" name="텍스트 상자 58"/>
          <p:cNvSpPr txBox="1">
            <a:spLocks/>
          </p:cNvSpPr>
          <p:nvPr/>
        </p:nvSpPr>
        <p:spPr>
          <a:xfrm rot="0">
            <a:off x="1022985" y="3278505"/>
            <a:ext cx="43573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Content 오브젝트에 채팅 UI가 자동으로 정렬될 수 있도록 Vertical Layout Group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60"/>
          <p:cNvSpPr txBox="1">
            <a:spLocks/>
          </p:cNvSpPr>
          <p:nvPr/>
        </p:nvSpPr>
        <p:spPr>
          <a:xfrm rot="0">
            <a:off x="6809105" y="1397635"/>
            <a:ext cx="416433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Rect 옵션에 수직으로 이동만 하므로 Horizontal을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61" descr="C:/Users/Admin1/AppData/Roaming/PolarisOffice/ETemp/13412_18275296/fImage251202414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1240" y="4364355"/>
            <a:ext cx="4348480" cy="17684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