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75" r:id="rId12"/>
  </p:sldMasterIdLst>
  <p:notesMasterIdLst>
    <p:notesMasterId r:id="rId14"/>
  </p:notesMasterIdLst>
  <p:sldIdLst>
    <p:sldId id="315" r:id="rId16"/>
    <p:sldId id="319" r:id="rId17"/>
    <p:sldId id="320" r:id="rId18"/>
    <p:sldId id="334" r:id="rId19"/>
    <p:sldId id="321" r:id="rId20"/>
    <p:sldId id="333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Relationship Id="rId2" Type="http://schemas.openxmlformats.org/officeDocument/2006/relationships/notesMaster" Target="../notesMasters/notesMaster1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slide" Target="../slides/slide13.xml"></Relationship><Relationship Id="rId2" Type="http://schemas.openxmlformats.org/officeDocument/2006/relationships/notesMaster" Target="../notesMasters/notesMaster1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slide" Target="../slides/slide14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11" Type="http://schemas.openxmlformats.org/officeDocument/2006/relationships/image" Target="../media/fImage40558124541.png"></Relationship><Relationship Id="rId12" Type="http://schemas.openxmlformats.org/officeDocument/2006/relationships/image" Target="../media/fImage211862468467.png"></Relationship><Relationship Id="rId13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7" Type="http://schemas.openxmlformats.org/officeDocument/2006/relationships/notesSlide" Target="../notesSlides/notesSlide10.xml"></Relationship><Relationship Id="rId8" Type="http://schemas.openxmlformats.org/officeDocument/2006/relationships/image" Target="../media/fImage2850415241.png"></Relationship><Relationship Id="rId9" Type="http://schemas.openxmlformats.org/officeDocument/2006/relationships/image" Target="../media/fImage272311538467.png"></Relationship><Relationship Id="rId10" Type="http://schemas.openxmlformats.org/officeDocument/2006/relationships/image" Target="../media/fImage555761546334.png"></Relationship><Relationship Id="rId11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85042306500.png"></Relationship><Relationship Id="rId3" Type="http://schemas.openxmlformats.org/officeDocument/2006/relationships/image" Target="../media/fImage86322379169.png"></Relationship><Relationship Id="rId4" Type="http://schemas.openxmlformats.org/officeDocument/2006/relationships/image" Target="../media/fImage61872385724.png"></Relationship><Relationship Id="rId5" Type="http://schemas.openxmlformats.org/officeDocument/2006/relationships/image" Target="../media/fImage44844086827.png"></Relationship><Relationship Id="rId6" Type="http://schemas.openxmlformats.org/officeDocument/2006/relationships/image" Target="../media/fImage61872401478.png"></Relationship><Relationship Id="rId7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85062589358.png"></Relationship><Relationship Id="rId3" Type="http://schemas.openxmlformats.org/officeDocument/2006/relationships/image" Target="../media/fImage76052596962.png"></Relationship><Relationship Id="rId4" Type="http://schemas.openxmlformats.org/officeDocument/2006/relationships/image" Target="../media/fImage23102604464.png"></Relationship><Relationship Id="rId5" Type="http://schemas.openxmlformats.org/officeDocument/2006/relationships/image" Target="../media/fImage191382645705.png"></Relationship><Relationship Id="rId6" Type="http://schemas.openxmlformats.org/officeDocument/2006/relationships/image" Target="../media/fImage102432658145.png"></Relationship><Relationship Id="rId7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85062693281.png"></Relationship><Relationship Id="rId3" Type="http://schemas.openxmlformats.org/officeDocument/2006/relationships/image" Target="../media/fImage107932786827.png"></Relationship><Relationship Id="rId4" Type="http://schemas.openxmlformats.org/officeDocument/2006/relationships/image" Target="../media/fImage21192799961.png"></Relationship><Relationship Id="rId5" Type="http://schemas.openxmlformats.org/officeDocument/2006/relationships/image" Target="../media/fImage9327281491.png"></Relationship><Relationship Id="rId6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9952932995.png"></Relationship><Relationship Id="rId3" Type="http://schemas.openxmlformats.org/officeDocument/2006/relationships/image" Target="../media/fImage159682941942.png"></Relationship><Relationship Id="rId4" Type="http://schemas.openxmlformats.org/officeDocument/2006/relationships/image" Target="../media/fImage162492964827.png"></Relationship><Relationship Id="rId5" Type="http://schemas.openxmlformats.org/officeDocument/2006/relationships/image" Target="../media/fImage129692975436.png"></Relationship><Relationship Id="rId6" Type="http://schemas.openxmlformats.org/officeDocument/2006/relationships/notesSlide" Target="../notesSlides/notesSlide14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4039922476334.png"></Relationship><Relationship Id="rId9" Type="http://schemas.openxmlformats.org/officeDocument/2006/relationships/image" Target="../media/fImage69912496500.png"></Relationship><Relationship Id="rId10" Type="http://schemas.openxmlformats.org/officeDocument/2006/relationships/image" Target="../media/fImage39102509169.png"></Relationship><Relationship Id="rId11" Type="http://schemas.openxmlformats.org/officeDocument/2006/relationships/image" Target="../media/fImage67822515724.png"></Relationship><Relationship Id="rId12" Type="http://schemas.openxmlformats.org/officeDocument/2006/relationships/image" Target="../media/fImage2242172521478.png"></Relationship><Relationship Id="rId13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notesSlide" Target="../notesSlides/notesSlide3.xml"></Relationship><Relationship Id="rId6" Type="http://schemas.openxmlformats.org/officeDocument/2006/relationships/image" Target="../media/fImage286112549358.png"></Relationship><Relationship Id="rId7" Type="http://schemas.openxmlformats.org/officeDocument/2006/relationships/image" Target="../media/fImage267442556962.png"></Relationship><Relationship Id="rId8" Type="http://schemas.openxmlformats.org/officeDocument/2006/relationships/image" Target="../media/fImage237152564464.png"></Relationship><Relationship Id="rId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201613635705.png"></Relationship><Relationship Id="rId3" Type="http://schemas.openxmlformats.org/officeDocument/2006/relationships/image" Target="../media/fImage415714068145.pn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6" Type="http://schemas.openxmlformats.org/officeDocument/2006/relationships/image" Target="../media/fImage4765113793281.png"></Relationship><Relationship Id="rId7" Type="http://schemas.openxmlformats.org/officeDocument/2006/relationships/image" Target="../media/fImage44844086827.png"></Relationship><Relationship Id="rId8" Type="http://schemas.openxmlformats.org/officeDocument/2006/relationships/image" Target="../media/fImage57874099961.png"></Relationship><Relationship Id="rId9" Type="http://schemas.openxmlformats.org/officeDocument/2006/relationships/image" Target="../media/fImage6833410491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13473822995.png"></Relationship><Relationship Id="rId3" Type="http://schemas.openxmlformats.org/officeDocument/2006/relationships/image" Target="../media/fImage63353871942.png"></Relationship><Relationship Id="rId4" Type="http://schemas.openxmlformats.org/officeDocument/2006/relationships/image" Target="../media/fImage42543894827.png"></Relationship><Relationship Id="rId5" Type="http://schemas.openxmlformats.org/officeDocument/2006/relationships/image" Target="../media/fImage2242173905436.png"></Relationship><Relationship Id="rId6" Type="http://schemas.openxmlformats.org/officeDocument/2006/relationships/image" Target="../media/fImage44284142391.png"></Relationship><Relationship Id="rId7" Type="http://schemas.openxmlformats.org/officeDocument/2006/relationships/notesSlide" Target="../notesSlides/notesSlide6.xml"></Relationship><Relationship Id="rId8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2540618341.png"></Relationship><Relationship Id="rId3" Type="http://schemas.openxmlformats.org/officeDocument/2006/relationships/image" Target="../media/fImage198061848467.png"></Relationship><Relationship Id="rId4" Type="http://schemas.openxmlformats.org/officeDocument/2006/relationships/notesSlide" Target="../notesSlides/notesSlide7.xml"></Relationship><Relationship Id="rId5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32072006334.png"></Relationship><Relationship Id="rId3" Type="http://schemas.openxmlformats.org/officeDocument/2006/relationships/image" Target="../media/fImage107122076500.png"></Relationship><Relationship Id="rId4" Type="http://schemas.openxmlformats.org/officeDocument/2006/relationships/image" Target="../media/fImage2242173905436.png"></Relationship><Relationship Id="rId5" Type="http://schemas.openxmlformats.org/officeDocument/2006/relationships/image" Target="../media/fImage210232089169.png"></Relationship><Relationship Id="rId6" Type="http://schemas.openxmlformats.org/officeDocument/2006/relationships/image" Target="../media/fImage193502095724.png"></Relationship><Relationship Id="rId7" Type="http://schemas.openxmlformats.org/officeDocument/2006/relationships/image" Target="../media/fImage44844086827.png"></Relationship><Relationship Id="rId8" Type="http://schemas.openxmlformats.org/officeDocument/2006/relationships/notesSlide" Target="../notesSlides/notesSlide8.xml"></Relationship><Relationship Id="rId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4304632271478.png"></Relationship><Relationship Id="rId3" Type="http://schemas.openxmlformats.org/officeDocument/2006/relationships/image" Target="../media/fImage69912496500.png"></Relationship><Relationship Id="rId4" Type="http://schemas.openxmlformats.org/officeDocument/2006/relationships/image" Target="../media/fImage87602309358.png"></Relationship><Relationship Id="rId5" Type="http://schemas.openxmlformats.org/officeDocument/2006/relationships/image" Target="../media/fImage41902316962.png"></Relationship><Relationship Id="rId6" Type="http://schemas.openxmlformats.org/officeDocument/2006/relationships/image" Target="../media/fImage2242172521478.png"></Relationship><Relationship Id="rId7" Type="http://schemas.openxmlformats.org/officeDocument/2006/relationships/notesSlide" Target="../notesSlides/notesSlide9.xml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7550" y="433070"/>
            <a:ext cx="31534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1"/>
          <p:cNvSpPr txBox="1">
            <a:spLocks/>
          </p:cNvSpPr>
          <p:nvPr/>
        </p:nvSpPr>
        <p:spPr>
          <a:xfrm rot="0">
            <a:off x="1263650" y="520890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>
                <a:latin typeface="맑은 고딕" charset="0"/>
                <a:ea typeface="맑은 고딕" charset="0"/>
              </a:rPr>
              <a:t> 첫 번째로 Google에 </a:t>
            </a:r>
            <a:r>
              <a:rPr sz="1800">
                <a:latin typeface="맑은 고딕" charset="0"/>
                <a:ea typeface="맑은 고딕" charset="0"/>
              </a:rPr>
              <a:t>mixamo라고 검색한 다음 사이트에 접속하여 Sign Up for Free를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"/>
          <p:cNvSpPr txBox="1">
            <a:spLocks/>
          </p:cNvSpPr>
          <p:nvPr/>
        </p:nvSpPr>
        <p:spPr>
          <a:xfrm rot="0">
            <a:off x="6825615" y="5482590"/>
            <a:ext cx="4258945" cy="6794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3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7460" y="1371600"/>
            <a:ext cx="4137660" cy="3709035"/>
          </a:xfrm>
          <a:prstGeom prst="rect"/>
          <a:noFill/>
        </p:spPr>
      </p:pic>
      <p:pic>
        <p:nvPicPr>
          <p:cNvPr id="26" name="그림 4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359535"/>
            <a:ext cx="4250690" cy="40024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488180" y="470535"/>
            <a:ext cx="32099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181100" y="4384040"/>
            <a:ext cx="419925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Ch19_nonPBR 오브젝트</a:t>
            </a:r>
            <a:r>
              <a:rPr sz="1800">
                <a:latin typeface="맑은 고딕" charset="0"/>
                <a:ea typeface="맑은 고딕" charset="0"/>
              </a:rPr>
              <a:t>를 선택</a:t>
            </a:r>
            <a:r>
              <a:rPr sz="1800">
                <a:latin typeface="맑은 고딕" charset="0"/>
                <a:ea typeface="맑은 고딕" charset="0"/>
              </a:rPr>
              <a:t>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Materials</a:t>
            </a:r>
            <a:r>
              <a:rPr lang="ko-KR" sz="1800">
                <a:latin typeface="맑은 고딕" charset="0"/>
                <a:ea typeface="맑은 고딕" charset="0"/>
              </a:rPr>
              <a:t>을 선택하고</a:t>
            </a:r>
            <a:r>
              <a:rPr sz="1800">
                <a:latin typeface="맑은 고딕" charset="0"/>
                <a:ea typeface="맑은 고딕" charset="0"/>
              </a:rPr>
              <a:t> Textures를 불러오기 위해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Rect 0"/>
          <p:cNvSpPr txBox="1">
            <a:spLocks/>
          </p:cNvSpPr>
          <p:nvPr/>
        </p:nvSpPr>
        <p:spPr>
          <a:xfrm rot="0">
            <a:off x="6852920" y="5520055"/>
            <a:ext cx="4246880" cy="6477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캐릭터</a:t>
            </a:r>
            <a:r>
              <a:rPr lang="ko-KR" sz="1800">
                <a:latin typeface="맑은 고딕" charset="0"/>
                <a:ea typeface="맑은 고딕" charset="0"/>
              </a:rPr>
              <a:t>의 텍스처를 저장하기 위한 폴더를 설정하고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4" name="그림 1" descr="C:/Users/Admin1/AppData/Roaming/PolarisOffice/ETemp/4372_15633472/fImage285041524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4115" y="1457960"/>
            <a:ext cx="4206240" cy="2823845"/>
          </a:xfrm>
          <a:prstGeom prst="rect"/>
          <a:noFill/>
        </p:spPr>
      </p:pic>
      <p:pic>
        <p:nvPicPr>
          <p:cNvPr id="85" name="그림 2" descr="C:/Users/Admin1/AppData/Roaming/PolarisOffice/ETemp/4372_15633472/fImage27231153846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9745" y="1461770"/>
            <a:ext cx="4239260" cy="2681605"/>
          </a:xfrm>
          <a:prstGeom prst="rect"/>
          <a:noFill/>
        </p:spPr>
      </p:pic>
      <p:pic>
        <p:nvPicPr>
          <p:cNvPr id="86" name="그림 3" descr="C:/Users/Admin1/AppData/Roaming/PolarisOffice/ETemp/4372_15633472/fImage55576154633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9745" y="4298315"/>
            <a:ext cx="4248150" cy="112522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2605" y="453390"/>
            <a:ext cx="35388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한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181100" y="4107180"/>
            <a:ext cx="419925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캐릭터를 선택하고 </a:t>
            </a:r>
            <a:r>
              <a:rPr lang="ko-KR" sz="1800">
                <a:latin typeface="맑은 고딕" charset="0"/>
                <a:ea typeface="맑은 고딕" charset="0"/>
              </a:rPr>
              <a:t>Rig</a:t>
            </a:r>
            <a:r>
              <a:rPr sz="1800">
                <a:latin typeface="맑은 고딕" charset="0"/>
                <a:ea typeface="맑은 고딕" charset="0"/>
              </a:rPr>
              <a:t>에 Animation </a:t>
            </a:r>
            <a:r>
              <a:rPr lang="ko-KR" sz="1800">
                <a:latin typeface="맑은 고딕" charset="0"/>
                <a:ea typeface="맑은 고딕" charset="0"/>
              </a:rPr>
              <a:t>Type을 Humanoid로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Avatar Definition을 Create From This Model로 설정하고 Apply를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Rect 0"/>
          <p:cNvSpPr txBox="1">
            <a:spLocks/>
          </p:cNvSpPr>
          <p:nvPr/>
        </p:nvSpPr>
        <p:spPr>
          <a:xfrm rot="0">
            <a:off x="6852920" y="2847340"/>
            <a:ext cx="4252595" cy="94996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Project 폴더에 있는 Model 폴더에 Ch1</a:t>
            </a:r>
            <a:r>
              <a:rPr lang="ko-KR" sz="1800">
                <a:latin typeface="맑은 고딕" charset="0"/>
                <a:ea typeface="맑은 고딕" charset="0"/>
              </a:rPr>
              <a:t>9</a:t>
            </a:r>
            <a:r>
              <a:rPr lang="ko-KR" sz="1800">
                <a:latin typeface="맑은 고딕" charset="0"/>
                <a:ea typeface="맑은 고딕" charset="0"/>
              </a:rPr>
              <a:t>_nonPBR 오브젝트를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4" name="Picture " descr="C:/Users/Admin1/AppData/Roaming/PolarisOffice/ETemp/4372_15633472/fImage28504230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4115" y="1457960"/>
            <a:ext cx="4206240" cy="2546985"/>
          </a:xfrm>
          <a:prstGeom prst="rect"/>
          <a:noFill/>
        </p:spPr>
      </p:pic>
      <p:pic>
        <p:nvPicPr>
          <p:cNvPr id="85" name="그림 8" descr="C:/Users/Admin1/AppData/Roaming/PolarisOffice/ETemp/4372_15633472/fImage8632237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2300" y="1466850"/>
            <a:ext cx="2858770" cy="1214755"/>
          </a:xfrm>
          <a:prstGeom prst="roundRect"/>
          <a:solidFill>
            <a:srgbClr val="EDEDED"/>
          </a:solidFill>
        </p:spPr>
      </p:pic>
      <p:pic>
        <p:nvPicPr>
          <p:cNvPr id="86" name="그림 11" descr="C:/Users/Admin1/AppData/Roaming/PolarisOffice/ETemp/4372_15633472/fImage6187238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1015" y="1459230"/>
            <a:ext cx="1305560" cy="1219200"/>
          </a:xfrm>
          <a:prstGeom prst="roundRect"/>
          <a:solidFill>
            <a:srgbClr val="EDEDED"/>
          </a:solidFill>
        </p:spPr>
      </p:pic>
      <p:pic>
        <p:nvPicPr>
          <p:cNvPr id="87" name="그림 14" descr="C:/Users/Admin1/AppData/Roaming/PolarisOffice/ETemp/4372_15633472/fImage4484408682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42300" y="3926840"/>
            <a:ext cx="2865755" cy="1151255"/>
          </a:xfrm>
          <a:prstGeom prst="roundRect"/>
          <a:solidFill>
            <a:srgbClr val="EDEDED"/>
          </a:solidFill>
        </p:spPr>
      </p:pic>
      <p:pic>
        <p:nvPicPr>
          <p:cNvPr id="88" name="그림 15" descr="C:/Users/Admin1/AppData/Roaming/PolarisOffice/ETemp/4372_15633472/fImage6187240147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3555" y="3935095"/>
            <a:ext cx="1305560" cy="1150620"/>
          </a:xfrm>
          <a:prstGeom prst="roundRect"/>
          <a:solidFill>
            <a:srgbClr val="EDEDED"/>
          </a:solidFill>
        </p:spPr>
      </p:pic>
      <p:sp>
        <p:nvSpPr>
          <p:cNvPr id="89" name="텍스트 상자 16"/>
          <p:cNvSpPr txBox="1">
            <a:spLocks/>
          </p:cNvSpPr>
          <p:nvPr/>
        </p:nvSpPr>
        <p:spPr>
          <a:xfrm rot="0">
            <a:off x="6846570" y="5219700"/>
            <a:ext cx="4252595" cy="94996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Animator </a:t>
            </a:r>
            <a:r>
              <a:rPr lang="ko-KR" sz="1800">
                <a:latin typeface="맑은 고딕" charset="0"/>
                <a:ea typeface="맑은 고딕" charset="0"/>
              </a:rPr>
              <a:t>폴더에 </a:t>
            </a:r>
            <a:r>
              <a:rPr lang="ko-KR" sz="1800">
                <a:latin typeface="맑은 고딕" charset="0"/>
                <a:ea typeface="맑은 고딕" charset="0"/>
              </a:rPr>
              <a:t>Public Animation Controller</a:t>
            </a:r>
            <a:r>
              <a:rPr lang="ko-KR" sz="1800">
                <a:latin typeface="맑은 고딕" charset="0"/>
                <a:ea typeface="맑은 고딕" charset="0"/>
              </a:rPr>
              <a:t>를 Ch1</a:t>
            </a:r>
            <a:r>
              <a:rPr lang="ko-KR" sz="1800">
                <a:latin typeface="맑은 고딕" charset="0"/>
                <a:ea typeface="맑은 고딕" charset="0"/>
              </a:rPr>
              <a:t>9</a:t>
            </a:r>
            <a:r>
              <a:rPr lang="ko-KR" sz="1800">
                <a:latin typeface="맑은 고딕" charset="0"/>
                <a:ea typeface="맑은 고딕" charset="0"/>
              </a:rPr>
              <a:t>_nonPBR 오브젝트</a:t>
            </a:r>
            <a:r>
              <a:rPr lang="ko-KR" sz="1800">
                <a:latin typeface="맑은 고딕" charset="0"/>
                <a:ea typeface="맑은 고딕" charset="0"/>
              </a:rPr>
              <a:t>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0" name="도형 17"/>
          <p:cNvCxnSpPr/>
          <p:nvPr/>
        </p:nvCxnSpPr>
        <p:spPr>
          <a:xfrm rot="0" flipH="1">
            <a:off x="7809865" y="4566920"/>
            <a:ext cx="519430" cy="3810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2605" y="453390"/>
            <a:ext cx="35388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181100" y="4133215"/>
            <a:ext cx="41992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빈 게임 오브젝트를 생성</a:t>
            </a:r>
            <a:r>
              <a:rPr sz="1800">
                <a:latin typeface="맑은 고딕" charset="0"/>
                <a:ea typeface="맑은 고딕" charset="0"/>
              </a:rPr>
              <a:t>하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Data System이라는</a:t>
            </a:r>
            <a:r>
              <a:rPr sz="1800">
                <a:latin typeface="맑은 고딕" charset="0"/>
                <a:ea typeface="맑은 고딕" charset="0"/>
              </a:rPr>
              <a:t>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DataSystem</a:t>
            </a:r>
            <a:r>
              <a:rPr sz="1800">
                <a:latin typeface="맑은 고딕" charset="0"/>
                <a:ea typeface="맑은 고딕" charset="0"/>
              </a:rPr>
              <a:t> 스크립트를 생성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Data System</a:t>
            </a:r>
            <a:r>
              <a:rPr sz="1800">
                <a:latin typeface="맑은 고딕" charset="0"/>
                <a:ea typeface="맑은 고딕" charset="0"/>
              </a:rPr>
              <a:t>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9" name="Rect 0"/>
          <p:cNvSpPr txBox="1">
            <a:spLocks/>
          </p:cNvSpPr>
          <p:nvPr/>
        </p:nvSpPr>
        <p:spPr>
          <a:xfrm rot="0">
            <a:off x="6804025" y="4679315"/>
            <a:ext cx="4284345" cy="14878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UI에 Button 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Animation Speed</a:t>
            </a:r>
            <a:r>
              <a:rPr sz="1800">
                <a:latin typeface="맑은 고딕" charset="0"/>
                <a:ea typeface="맑은 고딕" charset="0"/>
              </a:rPr>
              <a:t> Button</a:t>
            </a:r>
            <a:r>
              <a:rPr sz="1800">
                <a:latin typeface="맑은 고딕" charset="0"/>
                <a:ea typeface="맑은 고딕" charset="0"/>
              </a:rPr>
              <a:t> 이라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sz="1800">
                <a:latin typeface="맑은 고딕" charset="0"/>
                <a:ea typeface="맑은 고딕" charset="0"/>
              </a:rPr>
              <a:t> 이름</a:t>
            </a:r>
            <a:r>
              <a:rPr sz="1800">
                <a:latin typeface="맑은 고딕" charset="0"/>
                <a:ea typeface="맑은 고딕" charset="0"/>
              </a:rPr>
              <a:t>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1" name="그림 19" descr="C:/Users/Admin1/AppData/Roaming/PolarisOffice/ETemp/4372_15633472/fImage8506258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86180" y="1452880"/>
            <a:ext cx="2567940" cy="2508885"/>
          </a:xfrm>
          <a:prstGeom prst="roundRect"/>
          <a:solidFill>
            <a:srgbClr val="EDEDED"/>
          </a:solidFill>
        </p:spPr>
      </p:pic>
      <p:pic>
        <p:nvPicPr>
          <p:cNvPr id="92" name="그림 20" descr="C:/Users/Admin1/AppData/Roaming/PolarisOffice/ETemp/4372_15633472/fImage7605259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70020" y="1513840"/>
            <a:ext cx="1418590" cy="1315085"/>
          </a:xfrm>
          <a:prstGeom prst="roundRect"/>
          <a:solidFill>
            <a:srgbClr val="EDEDED"/>
          </a:solidFill>
        </p:spPr>
      </p:pic>
      <p:pic>
        <p:nvPicPr>
          <p:cNvPr id="93" name="그림 23" descr="C:/Users/Admin1/AppData/Roaming/PolarisOffice/ETemp/4372_15633472/fImage2310260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98315" y="3268980"/>
            <a:ext cx="744855" cy="701675"/>
          </a:xfrm>
          <a:prstGeom prst="roundRect"/>
          <a:solidFill>
            <a:srgbClr val="EDEDED"/>
          </a:solidFill>
        </p:spPr>
      </p:pic>
      <p:cxnSp>
        <p:nvCxnSpPr>
          <p:cNvPr id="94" name="도형 26"/>
          <p:cNvCxnSpPr>
            <a:stCxn id="93" idx="0"/>
            <a:endCxn id="92" idx="2"/>
          </p:cNvCxnSpPr>
          <p:nvPr/>
        </p:nvCxnSpPr>
        <p:spPr>
          <a:xfrm rot="0" flipV="1">
            <a:off x="4670425" y="2828290"/>
            <a:ext cx="8890" cy="4413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그림 28" descr="C:/Users/Admin1/AppData/Roaming/PolarisOffice/ETemp/4372_15633472/fImage19138264570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1453515"/>
            <a:ext cx="2645410" cy="3070225"/>
          </a:xfrm>
          <a:prstGeom prst="roundRect"/>
          <a:solidFill>
            <a:srgbClr val="EDEDED"/>
          </a:solidFill>
        </p:spPr>
      </p:pic>
      <p:pic>
        <p:nvPicPr>
          <p:cNvPr id="96" name="그림 29" descr="C:/Users/Admin1/AppData/Roaming/PolarisOffice/ETemp/4372_15633472/fImage10243265814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97390" y="1859280"/>
            <a:ext cx="1482725" cy="22752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2605" y="453390"/>
            <a:ext cx="35388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181100" y="4133215"/>
            <a:ext cx="41992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sz="1800">
                <a:latin typeface="맑은 고딕" charset="0"/>
                <a:ea typeface="맑은 고딕" charset="0"/>
              </a:rPr>
              <a:t> 빈 게임 오브젝트를 생성</a:t>
            </a:r>
            <a:r>
              <a:rPr sz="1800">
                <a:latin typeface="맑은 고딕" charset="0"/>
                <a:ea typeface="맑은 고딕" charset="0"/>
              </a:rPr>
              <a:t>하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 Control이라는</a:t>
            </a:r>
            <a:r>
              <a:rPr sz="1800">
                <a:latin typeface="맑은 고딕" charset="0"/>
                <a:ea typeface="맑은 고딕" charset="0"/>
              </a:rPr>
              <a:t>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AnimationSpeed</a:t>
            </a:r>
            <a:r>
              <a:rPr sz="1800">
                <a:latin typeface="맑은 고딕" charset="0"/>
                <a:ea typeface="맑은 고딕" charset="0"/>
              </a:rPr>
              <a:t> 스크립트를 생성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 Control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9" name="Rect 0"/>
          <p:cNvSpPr txBox="1">
            <a:spLocks/>
          </p:cNvSpPr>
          <p:nvPr/>
        </p:nvSpPr>
        <p:spPr>
          <a:xfrm rot="0">
            <a:off x="6806565" y="4402455"/>
            <a:ext cx="4281170" cy="17646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AnimationSpeed</a:t>
            </a:r>
            <a:r>
              <a:rPr sz="1800">
                <a:latin typeface="맑은 고딕" charset="0"/>
                <a:ea typeface="맑은 고딕" charset="0"/>
              </a:rPr>
              <a:t> 스크립트</a:t>
            </a:r>
            <a:r>
              <a:rPr lang="ko-KR" sz="1800">
                <a:latin typeface="맑은 고딕" charset="0"/>
                <a:ea typeface="맑은 고딕" charset="0"/>
              </a:rPr>
              <a:t>에서 speed 변수를 선언하고 Save( ) 함수와 Load(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PlayerPrefs로 speed 변수를 저장합니다.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1" name="Picture " descr="C:/Users/Admin1/AppData/Roaming/PolarisOffice/ETemp/4372_15633472/fImage8506269328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86180" y="1452880"/>
            <a:ext cx="2567940" cy="2550160"/>
          </a:xfrm>
          <a:prstGeom prst="roundRect"/>
          <a:solidFill>
            <a:srgbClr val="EDEDED"/>
          </a:solidFill>
        </p:spPr>
      </p:pic>
      <p:pic>
        <p:nvPicPr>
          <p:cNvPr id="97" name="그림 32" descr="C:/Users/Admin1/AppData/Roaming/PolarisOffice/ETemp/4372_15633472/fImage10793278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09060" y="1454150"/>
            <a:ext cx="1471295" cy="1452245"/>
          </a:xfrm>
          <a:prstGeom prst="roundRect"/>
          <a:solidFill>
            <a:srgbClr val="EDEDED"/>
          </a:solidFill>
        </p:spPr>
      </p:pic>
      <p:pic>
        <p:nvPicPr>
          <p:cNvPr id="98" name="그림 35" descr="C:/Users/Admin1/AppData/Roaming/PolarisOffice/ETemp/4372_15633472/fImage2119279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81170" y="3295015"/>
            <a:ext cx="727075" cy="718820"/>
          </a:xfrm>
          <a:prstGeom prst="roundRect"/>
          <a:solidFill>
            <a:srgbClr val="EDEDED"/>
          </a:solidFill>
        </p:spPr>
      </p:pic>
      <p:cxnSp>
        <p:nvCxnSpPr>
          <p:cNvPr id="99" name="도형 38"/>
          <p:cNvCxnSpPr>
            <a:stCxn id="98" idx="0"/>
            <a:endCxn id="97" idx="2"/>
          </p:cNvCxnSpPr>
          <p:nvPr/>
        </p:nvCxnSpPr>
        <p:spPr>
          <a:xfrm rot="0" flipV="1">
            <a:off x="4644390" y="2905760"/>
            <a:ext cx="635" cy="3898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그림 39" descr="C:/Users/Admin1/AppData/Roaming/PolarisOffice/ETemp/4372_15633472/fImage932728149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446530"/>
            <a:ext cx="4272915" cy="28702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2605" y="453390"/>
            <a:ext cx="35388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26250" y="4980305"/>
            <a:ext cx="425386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AnimationSpeed 스크립트에 Text 변수와 DataSystem 변수 그리고 Animator 변수를 배열로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1" name="그림 42" descr="C:/Users/Admin1/AppData/Roaming/PolarisOffice/ETemp/4372_15633472/fImage5995293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3519805"/>
            <a:ext cx="4247515" cy="1384935"/>
          </a:xfrm>
          <a:prstGeom prst="roundRect"/>
          <a:solidFill>
            <a:srgbClr val="EDEDED"/>
          </a:solidFill>
        </p:spPr>
      </p:pic>
      <p:pic>
        <p:nvPicPr>
          <p:cNvPr id="102" name="그림 45" descr="C:/Users/Admin1/AppData/Roaming/PolarisOffice/ETemp/4372_15633472/fImage15968294194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06805" y="1392555"/>
            <a:ext cx="4264660" cy="1825625"/>
          </a:xfrm>
          <a:prstGeom prst="roundRect"/>
          <a:solidFill>
            <a:srgbClr val="EDEDED"/>
          </a:solidFill>
        </p:spPr>
      </p:pic>
      <p:sp>
        <p:nvSpPr>
          <p:cNvPr id="103" name="텍스트 상자 48"/>
          <p:cNvSpPr txBox="1">
            <a:spLocks/>
          </p:cNvSpPr>
          <p:nvPr/>
        </p:nvSpPr>
        <p:spPr>
          <a:xfrm rot="0">
            <a:off x="1105535" y="5259705"/>
            <a:ext cx="42773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Ch14_nonPBR 오브젝트와 Ch19_nonPBR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" name="그림 49" descr="C:/Users/Admin1/AppData/Roaming/PolarisOffice/ETemp/4372_15633472/fImage162492964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04900" y="3373120"/>
            <a:ext cx="4257675" cy="1756410"/>
          </a:xfrm>
          <a:prstGeom prst="roundRect"/>
          <a:solidFill>
            <a:srgbClr val="EDEDED"/>
          </a:solidFill>
        </p:spPr>
      </p:pic>
      <p:pic>
        <p:nvPicPr>
          <p:cNvPr id="105" name="그림 52" descr="C:/Users/Admin1/AppData/Roaming/PolarisOffice/ETemp/4372_15633472/fImage129692975436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1400810"/>
            <a:ext cx="4260850" cy="1280795"/>
          </a:xfrm>
          <a:prstGeom prst="roundRect"/>
          <a:solidFill>
            <a:srgbClr val="EDEDED"/>
          </a:solidFill>
        </p:spPr>
      </p:pic>
      <p:sp>
        <p:nvSpPr>
          <p:cNvPr id="106" name="텍스트 상자 55"/>
          <p:cNvSpPr txBox="1">
            <a:spLocks/>
          </p:cNvSpPr>
          <p:nvPr/>
        </p:nvSpPr>
        <p:spPr>
          <a:xfrm rot="0">
            <a:off x="6816090" y="2780030"/>
            <a:ext cx="42773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Animation Speed Button의 위치와 크기 그리고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4375" y="419735"/>
            <a:ext cx="31299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279525" y="5566410"/>
            <a:ext cx="40919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Character 메뉴를 선택하고 원하는 캐릭터를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88415" y="1392555"/>
            <a:ext cx="4083050" cy="4030980"/>
          </a:xfrm>
          <a:prstGeom prst="rect"/>
          <a:noFill/>
        </p:spPr>
      </p:pic>
      <p:sp>
        <p:nvSpPr>
          <p:cNvPr id="38" name="텍스트 상자 8"/>
          <p:cNvSpPr txBox="1">
            <a:spLocks/>
          </p:cNvSpPr>
          <p:nvPr/>
        </p:nvSpPr>
        <p:spPr>
          <a:xfrm rot="0">
            <a:off x="6834505" y="3074670"/>
            <a:ext cx="42583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sz="1800">
                <a:latin typeface="맑은 고딕" charset="0"/>
                <a:ea typeface="맑은 고딕" charset="0"/>
              </a:rPr>
              <a:t>그다</a:t>
            </a:r>
            <a:r>
              <a:rPr lang="ko-KR" sz="1800">
                <a:latin typeface="맑은 고딕" charset="0"/>
                <a:ea typeface="맑은 고딕" charset="0"/>
              </a:rPr>
              <a:t>음 F</a:t>
            </a:r>
            <a:r>
              <a:rPr sz="1800">
                <a:latin typeface="맑은 고딕" charset="0"/>
                <a:ea typeface="맑은 고딕" charset="0"/>
              </a:rPr>
              <a:t>ormat에 FBX for Unity(.fbx)로 설정하고 Pose는 T-pose로 설정한 다음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9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83665"/>
            <a:ext cx="4252595" cy="1605280"/>
          </a:xfrm>
          <a:prstGeom prst="roundRect"/>
          <a:solidFill>
            <a:srgbClr val="EDEDED"/>
          </a:solidFill>
        </p:spPr>
      </p:pic>
      <p:pic>
        <p:nvPicPr>
          <p:cNvPr id="40" name="그림 1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330" y="4310380"/>
            <a:ext cx="743585" cy="762635"/>
          </a:xfrm>
          <a:prstGeom prst="roundRect"/>
          <a:solidFill>
            <a:srgbClr val="EDEDED"/>
          </a:solidFill>
        </p:spPr>
      </p:pic>
      <p:pic>
        <p:nvPicPr>
          <p:cNvPr id="41" name="그림 1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84235" y="4177665"/>
            <a:ext cx="2613025" cy="1012190"/>
          </a:xfrm>
          <a:prstGeom prst="roundRect"/>
          <a:solidFill>
            <a:srgbClr val="EDEDED"/>
          </a:solidFill>
        </p:spPr>
      </p:pic>
      <p:pic>
        <p:nvPicPr>
          <p:cNvPr id="42" name="그림 16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758430" y="4462780"/>
            <a:ext cx="598170" cy="450850"/>
          </a:xfrm>
          <a:prstGeom prst="rect"/>
          <a:noFill/>
        </p:spPr>
      </p:pic>
      <p:sp>
        <p:nvSpPr>
          <p:cNvPr id="43" name="텍스트 상자 17"/>
          <p:cNvSpPr txBox="1">
            <a:spLocks/>
          </p:cNvSpPr>
          <p:nvPr/>
        </p:nvSpPr>
        <p:spPr>
          <a:xfrm rot="0">
            <a:off x="6767830" y="5373370"/>
            <a:ext cx="4329430" cy="861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sz="1800">
                <a:latin typeface="맑은 고딕" charset="0"/>
                <a:ea typeface="맑은 고딕" charset="0"/>
              </a:rPr>
              <a:t>그런 다음 다운로드 받은 캐릭터를 유니티 </a:t>
            </a:r>
            <a:r>
              <a:rPr sz="1800">
                <a:latin typeface="맑은 고딕" charset="0"/>
                <a:ea typeface="맑은 고딕" charset="0"/>
              </a:rPr>
              <a:t>Pr</a:t>
            </a:r>
            <a:r>
              <a:rPr lang="ko-KR" sz="1800">
                <a:latin typeface="맑은 고딕" charset="0"/>
                <a:ea typeface="맑은 고딕" charset="0"/>
              </a:rPr>
              <a:t>oject 폴더에 있는 Model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4375" y="419735"/>
            <a:ext cx="31299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323340" y="5210175"/>
            <a:ext cx="40481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캐릭터를 선택하고 Materials에 Textures를 불러오기 위해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23"/>
          <p:cNvSpPr txBox="1">
            <a:spLocks/>
          </p:cNvSpPr>
          <p:nvPr/>
        </p:nvSpPr>
        <p:spPr>
          <a:xfrm rot="0">
            <a:off x="6814820" y="5487035"/>
            <a:ext cx="43084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캐릭터</a:t>
            </a:r>
            <a:r>
              <a:rPr lang="ko-KR" sz="1800">
                <a:latin typeface="맑은 고딕" charset="0"/>
                <a:ea typeface="맑은 고딕" charset="0"/>
              </a:rPr>
              <a:t>의 텍스처를 저장하기 위한 폴더를 설정하고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그림 1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3340" y="1384300"/>
            <a:ext cx="4057650" cy="3728720"/>
          </a:xfrm>
          <a:prstGeom prst="rect"/>
          <a:noFill/>
        </p:spPr>
      </p:pic>
      <p:pic>
        <p:nvPicPr>
          <p:cNvPr id="42" name="그림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383665"/>
            <a:ext cx="4299585" cy="2543810"/>
          </a:xfrm>
          <a:prstGeom prst="rect"/>
          <a:noFill/>
        </p:spPr>
      </p:pic>
      <p:pic>
        <p:nvPicPr>
          <p:cNvPr id="43" name="그림 2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2915" y="4187825"/>
            <a:ext cx="4310380" cy="11817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4375" y="419735"/>
            <a:ext cx="31305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323340" y="4102735"/>
            <a:ext cx="405701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캐릭터를 선택하고 </a:t>
            </a:r>
            <a:r>
              <a:rPr lang="ko-KR" sz="1800">
                <a:latin typeface="맑은 고딕" charset="0"/>
                <a:ea typeface="맑은 고딕" charset="0"/>
              </a:rPr>
              <a:t>Rig</a:t>
            </a:r>
            <a:r>
              <a:rPr sz="1800">
                <a:latin typeface="맑은 고딕" charset="0"/>
                <a:ea typeface="맑은 고딕" charset="0"/>
              </a:rPr>
              <a:t>에 </a:t>
            </a:r>
            <a:r>
              <a:rPr sz="1800">
                <a:latin typeface="맑은 고딕" charset="0"/>
                <a:ea typeface="맑은 고딕" charset="0"/>
              </a:rPr>
              <a:t>Animation </a:t>
            </a:r>
            <a:r>
              <a:rPr lang="ko-KR" sz="1800">
                <a:latin typeface="맑은 고딕" charset="0"/>
                <a:ea typeface="맑은 고딕" charset="0"/>
              </a:rPr>
              <a:t>Type을 Humanoid로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Avatar Definition을 Create From This Model로 설정하고 Apply를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4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1435" y="1391920"/>
            <a:ext cx="4067810" cy="2587625"/>
          </a:xfrm>
          <a:prstGeom prst="rect"/>
          <a:noFill/>
        </p:spPr>
      </p:pic>
      <p:sp>
        <p:nvSpPr>
          <p:cNvPr id="45" name="텍스트 상자 89"/>
          <p:cNvSpPr txBox="1">
            <a:spLocks/>
          </p:cNvSpPr>
          <p:nvPr/>
        </p:nvSpPr>
        <p:spPr>
          <a:xfrm rot="0">
            <a:off x="6819900" y="5205095"/>
            <a:ext cx="42608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Animator 폴더에</a:t>
            </a:r>
            <a:r>
              <a:rPr sz="1800">
                <a:latin typeface="맑은 고딕" charset="0"/>
                <a:ea typeface="맑은 고딕" charset="0"/>
              </a:rPr>
              <a:t> Animator Controller를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9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379855"/>
            <a:ext cx="4255770" cy="36734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5620" y="419735"/>
            <a:ext cx="35280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53" name="그림 6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366520"/>
            <a:ext cx="4204335" cy="3667760"/>
          </a:xfrm>
          <a:prstGeom prst="rect"/>
          <a:noFill/>
        </p:spPr>
      </p:pic>
      <p:sp>
        <p:nvSpPr>
          <p:cNvPr id="54" name="텍스트 상자 69"/>
          <p:cNvSpPr txBox="1">
            <a:spLocks/>
          </p:cNvSpPr>
          <p:nvPr/>
        </p:nvSpPr>
        <p:spPr>
          <a:xfrm rot="0">
            <a:off x="6809740" y="5198110"/>
            <a:ext cx="42011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그리고 mixamo에서 Animation을 선</a:t>
            </a:r>
            <a:r>
              <a:rPr sz="1800">
                <a:latin typeface="맑은 고딕" charset="0"/>
                <a:ea typeface="맑은 고딕" charset="0"/>
              </a:rPr>
              <a:t>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Hip Hop Dancing </a:t>
            </a:r>
            <a:r>
              <a:rPr sz="1800">
                <a:latin typeface="맑은 고딕" charset="0"/>
                <a:ea typeface="맑은 고딕" charset="0"/>
              </a:rPr>
              <a:t>애니메이션을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91"/>
          <p:cNvSpPr txBox="1">
            <a:spLocks/>
          </p:cNvSpPr>
          <p:nvPr/>
        </p:nvSpPr>
        <p:spPr>
          <a:xfrm rot="0">
            <a:off x="1223010" y="2633345"/>
            <a:ext cx="41554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생성한 캐릭터 컨트롤러의 이름을 Public Animator Control이라는 이름으로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9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9675" y="1352550"/>
            <a:ext cx="4172585" cy="1153160"/>
          </a:xfrm>
          <a:prstGeom prst="roundRect"/>
          <a:solidFill>
            <a:srgbClr val="EDEDED"/>
          </a:solidFill>
        </p:spPr>
      </p:pic>
      <p:pic>
        <p:nvPicPr>
          <p:cNvPr id="57" name="그림 9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0005" y="3733800"/>
            <a:ext cx="1315085" cy="1350645"/>
          </a:xfrm>
          <a:prstGeom prst="roundRect"/>
          <a:solidFill>
            <a:srgbClr val="EDEDED"/>
          </a:solidFill>
        </p:spPr>
      </p:pic>
      <p:pic>
        <p:nvPicPr>
          <p:cNvPr id="58" name="그림 9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88920" y="3743325"/>
            <a:ext cx="2595245" cy="1341120"/>
          </a:xfrm>
          <a:prstGeom prst="roundRect"/>
          <a:solidFill>
            <a:srgbClr val="EDEDED"/>
          </a:solidFill>
        </p:spPr>
      </p:pic>
      <p:sp>
        <p:nvSpPr>
          <p:cNvPr id="59" name="텍스트 상자 95"/>
          <p:cNvSpPr txBox="1">
            <a:spLocks/>
          </p:cNvSpPr>
          <p:nvPr/>
        </p:nvSpPr>
        <p:spPr>
          <a:xfrm rot="0">
            <a:off x="1318260" y="5201920"/>
            <a:ext cx="40608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Project 폴더에 있는 Model 폴더에 Ch14_nonPBR 오브젝트를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80535" y="445770"/>
            <a:ext cx="36423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</a:t>
            </a:r>
            <a:r>
              <a:rPr lang="ko-KR" sz="3000" b="1">
                <a:latin typeface="맑은 고딕" charset="0"/>
                <a:ea typeface="맑은 고딕" charset="0"/>
              </a:rPr>
              <a:t>섯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71"/>
          <p:cNvSpPr txBox="1">
            <a:spLocks/>
          </p:cNvSpPr>
          <p:nvPr/>
        </p:nvSpPr>
        <p:spPr>
          <a:xfrm rot="0">
            <a:off x="1263015" y="4706620"/>
            <a:ext cx="407289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그다음 Format은 FBX for Unity(.fbx)로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sz="1800">
                <a:latin typeface="맑은 고딕" charset="0"/>
                <a:ea typeface="맑은 고딕" charset="0"/>
              </a:rPr>
              <a:t> Skin은 Whitout Skin으로 설정한 다음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7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3015" y="1409065"/>
            <a:ext cx="4073525" cy="3201670"/>
          </a:xfrm>
          <a:prstGeom prst="rect"/>
          <a:noFill/>
        </p:spPr>
      </p:pic>
      <p:pic>
        <p:nvPicPr>
          <p:cNvPr id="56" name="그림 7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3910" y="1402080"/>
            <a:ext cx="2703830" cy="1096010"/>
          </a:xfrm>
          <a:prstGeom prst="roundRect"/>
          <a:solidFill>
            <a:srgbClr val="EDEDED"/>
          </a:solidFill>
        </p:spPr>
      </p:pic>
      <p:pic>
        <p:nvPicPr>
          <p:cNvPr id="57" name="그림 8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1597025"/>
            <a:ext cx="843280" cy="724535"/>
          </a:xfrm>
          <a:prstGeom prst="roundRect"/>
          <a:solidFill>
            <a:srgbClr val="EDEDED"/>
          </a:solidFill>
        </p:spPr>
      </p:pic>
      <p:pic>
        <p:nvPicPr>
          <p:cNvPr id="58" name="그림 8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784465" y="1729740"/>
            <a:ext cx="598170" cy="450850"/>
          </a:xfrm>
          <a:prstGeom prst="rect"/>
          <a:noFill/>
        </p:spPr>
      </p:pic>
      <p:sp>
        <p:nvSpPr>
          <p:cNvPr id="59" name="텍스트 상자 86"/>
          <p:cNvSpPr txBox="1">
            <a:spLocks/>
          </p:cNvSpPr>
          <p:nvPr/>
        </p:nvSpPr>
        <p:spPr>
          <a:xfrm rot="0">
            <a:off x="6807200" y="2601595"/>
            <a:ext cx="43186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Hip Hop Dancing 애니메이션을 Project 폴더에 있는 Animation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97"/>
          <p:cNvSpPr txBox="1">
            <a:spLocks/>
          </p:cNvSpPr>
          <p:nvPr/>
        </p:nvSpPr>
        <p:spPr>
          <a:xfrm rot="0">
            <a:off x="6829425" y="5213350"/>
            <a:ext cx="42868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Ch14_nonPBR 오브젝트</a:t>
            </a:r>
            <a:r>
              <a:rPr sz="1800">
                <a:latin typeface="맑은 고딕" charset="0"/>
                <a:ea typeface="맑은 고딕" charset="0"/>
              </a:rPr>
              <a:t>를 선택하고 Animator 컴포넌트를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9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3727450"/>
            <a:ext cx="4277360" cy="13671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80535" y="445770"/>
            <a:ext cx="36429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63650" y="5488305"/>
            <a:ext cx="40894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Animation Clip의 이름을 Hip Hop Dancing이라고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 rot="0">
            <a:off x="6845935" y="4107815"/>
            <a:ext cx="428752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Hip Hop D</a:t>
            </a:r>
            <a:r>
              <a:rPr lang="ko-KR" sz="1800">
                <a:latin typeface="맑은 고딕" charset="0"/>
                <a:ea typeface="맑은 고딕" charset="0"/>
              </a:rPr>
              <a:t>ancing 애니메이션의 </a:t>
            </a:r>
            <a:r>
              <a:rPr lang="ko-KR" sz="1800">
                <a:latin typeface="맑은 고딕" charset="0"/>
                <a:ea typeface="맑은 고딕" charset="0"/>
              </a:rPr>
              <a:t>Rig</a:t>
            </a:r>
            <a:r>
              <a:rPr sz="1800">
                <a:latin typeface="맑은 고딕" charset="0"/>
                <a:ea typeface="맑은 고딕" charset="0"/>
              </a:rPr>
              <a:t>에 Animation </a:t>
            </a:r>
            <a:r>
              <a:rPr lang="ko-KR" sz="1800">
                <a:latin typeface="맑은 고딕" charset="0"/>
                <a:ea typeface="맑은 고딕" charset="0"/>
              </a:rPr>
              <a:t>Type을 Humanoid로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Avatar Definition을 Create From This Model로 설정하고 Apply를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6190" y="1417320"/>
            <a:ext cx="4096385" cy="3937000"/>
          </a:xfrm>
          <a:prstGeom prst="roundRect"/>
          <a:solidFill>
            <a:srgbClr val="EDEDED"/>
          </a:solidFill>
        </p:spPr>
      </p:pic>
      <p:pic>
        <p:nvPicPr>
          <p:cNvPr id="63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412875"/>
            <a:ext cx="4273550" cy="25698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80535" y="445770"/>
            <a:ext cx="36429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172210" y="5488305"/>
            <a:ext cx="41986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Hip Hop D</a:t>
            </a:r>
            <a:r>
              <a:rPr lang="ko-KR" sz="1800">
                <a:latin typeface="맑은 고딕" charset="0"/>
                <a:ea typeface="맑은 고딕" charset="0"/>
              </a:rPr>
              <a:t>ancing</a:t>
            </a:r>
            <a:r>
              <a:rPr sz="1800">
                <a:latin typeface="맑은 고딕" charset="0"/>
                <a:ea typeface="맑은 고딕" charset="0"/>
              </a:rPr>
              <a:t>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텍스트 상자 13"/>
          <p:cNvSpPr txBox="1">
            <a:spLocks/>
          </p:cNvSpPr>
          <p:nvPr/>
        </p:nvSpPr>
        <p:spPr>
          <a:xfrm rot="0">
            <a:off x="1172210" y="3372485"/>
            <a:ext cx="41986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public Animatir Contr</a:t>
            </a:r>
            <a:r>
              <a:rPr lang="ko-KR" sz="1800">
                <a:latin typeface="맑은 고딕" charset="0"/>
                <a:ea typeface="맑은 고딕" charset="0"/>
              </a:rPr>
              <a:t>oller</a:t>
            </a:r>
            <a:r>
              <a:rPr sz="1800">
                <a:latin typeface="맑은 고딕" charset="0"/>
                <a:ea typeface="맑은 고딕" charset="0"/>
              </a:rPr>
              <a:t>를 선택하여 Base Layer에 들어옵니다.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3480" y="4347845"/>
            <a:ext cx="905510" cy="838835"/>
          </a:xfrm>
          <a:prstGeom prst="roundRect"/>
          <a:solidFill>
            <a:srgbClr val="EDEDED"/>
          </a:solidFill>
        </p:spPr>
      </p:pic>
      <p:pic>
        <p:nvPicPr>
          <p:cNvPr id="71" name="그림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68575" y="4206240"/>
            <a:ext cx="2794000" cy="1139190"/>
          </a:xfrm>
          <a:prstGeom prst="roundRect"/>
          <a:solidFill>
            <a:srgbClr val="EDEDED"/>
          </a:solidFill>
        </p:spPr>
      </p:pic>
      <p:pic>
        <p:nvPicPr>
          <p:cNvPr id="70" name="그림 2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70100" y="4580255"/>
            <a:ext cx="541020" cy="368300"/>
          </a:xfrm>
          <a:prstGeom prst="rect"/>
          <a:noFill/>
        </p:spPr>
      </p:pic>
      <p:pic>
        <p:nvPicPr>
          <p:cNvPr id="72" name="그림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3480" y="1479550"/>
            <a:ext cx="4189095" cy="1788160"/>
          </a:xfrm>
          <a:prstGeom prst="rect"/>
          <a:noFill/>
        </p:spPr>
      </p:pic>
      <p:pic>
        <p:nvPicPr>
          <p:cNvPr id="73" name="그림 3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479550"/>
            <a:ext cx="4269740" cy="2145665"/>
          </a:xfrm>
          <a:prstGeom prst="roundRect"/>
          <a:solidFill>
            <a:srgbClr val="EDEDED"/>
          </a:solidFill>
        </p:spPr>
      </p:pic>
      <p:pic>
        <p:nvPicPr>
          <p:cNvPr id="74" name="그림 35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1170" y="3755390"/>
            <a:ext cx="4277360" cy="1153795"/>
          </a:xfrm>
          <a:prstGeom prst="roundRect"/>
          <a:solidFill>
            <a:srgbClr val="EDEDED"/>
          </a:solidFill>
        </p:spPr>
      </p:pic>
      <p:cxnSp>
        <p:nvCxnSpPr>
          <p:cNvPr id="75" name="도형 36"/>
          <p:cNvCxnSpPr/>
          <p:nvPr/>
        </p:nvCxnSpPr>
        <p:spPr>
          <a:xfrm rot="0" flipV="1">
            <a:off x="7955915" y="1895475"/>
            <a:ext cx="3042920" cy="21869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텍스트 상자 37"/>
          <p:cNvSpPr txBox="1">
            <a:spLocks/>
          </p:cNvSpPr>
          <p:nvPr/>
        </p:nvSpPr>
        <p:spPr>
          <a:xfrm rot="0">
            <a:off x="6830060" y="4936490"/>
            <a:ext cx="426847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</a:t>
            </a:r>
            <a:r>
              <a:rPr lang="ko-KR" sz="1800">
                <a:latin typeface="맑은 고딕" charset="0"/>
                <a:ea typeface="맑은 고딕" charset="0"/>
              </a:rPr>
              <a:t>Ch14_nonPBR 오브젝트</a:t>
            </a:r>
            <a:r>
              <a:rPr lang="ko-KR" sz="1800">
                <a:latin typeface="맑은 고딕" charset="0"/>
                <a:ea typeface="맑은 고딕" charset="0"/>
              </a:rPr>
              <a:t>에 있는 Animator에 Project 폴더에 있는 Public Animation Controller를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80535" y="445770"/>
            <a:ext cx="36429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172210" y="5213985"/>
            <a:ext cx="41986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mixamo에서 </a:t>
            </a:r>
            <a:r>
              <a:rPr sz="1800">
                <a:latin typeface="맑은 고딕" charset="0"/>
                <a:ea typeface="맑은 고딕" charset="0"/>
              </a:rPr>
              <a:t>Character 메뉴를 선택하고 원하는 캐릭터를</a:t>
            </a:r>
            <a:r>
              <a:rPr sz="1800">
                <a:latin typeface="맑은 고딕" charset="0"/>
                <a:ea typeface="맑은 고딕" charset="0"/>
              </a:rPr>
              <a:t> 하</a:t>
            </a:r>
            <a:r>
              <a:rPr lang="ko-KR" sz="1800">
                <a:latin typeface="맑은 고딕" charset="0"/>
                <a:ea typeface="맑은 고딕" charset="0"/>
              </a:rPr>
              <a:t>나 더</a:t>
            </a:r>
            <a:r>
              <a:rPr sz="1800">
                <a:latin typeface="맑은 고딕" charset="0"/>
                <a:ea typeface="맑은 고딕" charset="0"/>
              </a:rPr>
              <a:t> Download합니다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7" name="그림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6020" y="1471295"/>
            <a:ext cx="4203065" cy="3583940"/>
          </a:xfrm>
          <a:prstGeom prst="rect"/>
          <a:noFill/>
        </p:spPr>
      </p:pic>
      <p:sp>
        <p:nvSpPr>
          <p:cNvPr id="78" name="텍스트 상자 39"/>
          <p:cNvSpPr txBox="1">
            <a:spLocks/>
          </p:cNvSpPr>
          <p:nvPr/>
        </p:nvSpPr>
        <p:spPr>
          <a:xfrm rot="0">
            <a:off x="6834505" y="3074670"/>
            <a:ext cx="4258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</a:t>
            </a:r>
            <a:r>
              <a:rPr lang="ko-KR" sz="1800">
                <a:latin typeface="맑은 고딕" charset="0"/>
                <a:ea typeface="맑은 고딕" charset="0"/>
              </a:rPr>
              <a:t>F</a:t>
            </a:r>
            <a:r>
              <a:rPr sz="1800">
                <a:latin typeface="맑은 고딕" charset="0"/>
                <a:ea typeface="맑은 고딕" charset="0"/>
              </a:rPr>
              <a:t>ormat에 FBX for Unity(.fbx)로 설정하고 Pose는 T-pose로 설정한 다음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9" name="그림 4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471295"/>
            <a:ext cx="4253230" cy="1526540"/>
          </a:xfrm>
          <a:prstGeom prst="roundRect"/>
          <a:solidFill>
            <a:srgbClr val="EDEDED"/>
          </a:solidFill>
        </p:spPr>
      </p:pic>
      <p:pic>
        <p:nvPicPr>
          <p:cNvPr id="80" name="그림 4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46135" y="4164965"/>
            <a:ext cx="2647950" cy="981710"/>
          </a:xfrm>
          <a:prstGeom prst="roundRect"/>
          <a:solidFill>
            <a:srgbClr val="EDEDED"/>
          </a:solidFill>
        </p:spPr>
      </p:pic>
      <p:pic>
        <p:nvPicPr>
          <p:cNvPr id="81" name="그림 4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0220" y="4264660"/>
            <a:ext cx="816610" cy="789940"/>
          </a:xfrm>
          <a:prstGeom prst="roundRect"/>
          <a:solidFill>
            <a:srgbClr val="EDEDED"/>
          </a:solidFill>
        </p:spPr>
      </p:pic>
      <p:sp>
        <p:nvSpPr>
          <p:cNvPr id="82" name="텍스트 상자 47"/>
          <p:cNvSpPr txBox="1">
            <a:spLocks/>
          </p:cNvSpPr>
          <p:nvPr/>
        </p:nvSpPr>
        <p:spPr>
          <a:xfrm rot="0">
            <a:off x="6844030" y="5303520"/>
            <a:ext cx="4246245" cy="861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그런 다음 다운로드 받은 캐릭터를 유니티 Pr</a:t>
            </a:r>
            <a:r>
              <a:rPr lang="ko-KR" sz="1800">
                <a:latin typeface="맑은 고딕" charset="0"/>
                <a:ea typeface="맑은 고딕" charset="0"/>
              </a:rPr>
              <a:t>oject 폴더에 있는 Model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3" name="그림 4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774940" y="4479290"/>
            <a:ext cx="572135" cy="3511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14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