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78" r:id="rId12"/>
  </p:sldMasterIdLst>
  <p:notesMasterIdLst>
    <p:notesMasterId r:id="rId14"/>
  </p:notesMasterIdLst>
  <p:sldIdLst>
    <p:sldId id="287" r:id="rId16"/>
    <p:sldId id="315" r:id="rId18"/>
    <p:sldId id="316" r:id="rId19"/>
    <p:sldId id="327" r:id="rId20"/>
    <p:sldId id="294" r:id="rId21"/>
    <p:sldId id="299" r:id="rId22"/>
    <p:sldId id="318" r:id="rId23"/>
    <p:sldId id="310" r:id="rId24"/>
    <p:sldId id="319" r:id="rId25"/>
    <p:sldId id="320" r:id="rId26"/>
    <p:sldId id="321" r:id="rId27"/>
    <p:sldId id="308" r:id="rId28"/>
    <p:sldId id="322" r:id="rId29"/>
    <p:sldId id="323" r:id="rId30"/>
    <p:sldId id="324" r:id="rId31"/>
    <p:sldId id="325" r:id="rId32"/>
    <p:sldId id="326" r:id="rId33"/>
    <p:sldId id="31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7" Type="http://schemas.openxmlformats.org/officeDocument/2006/relationships/image" Target="../media/fImage159531766827.png"></Relationship><Relationship Id="rId28" Type="http://schemas.openxmlformats.org/officeDocument/2006/relationships/image" Target="../media/fImage441636241.png"></Relationship><Relationship Id="rId29" Type="http://schemas.openxmlformats.org/officeDocument/2006/relationships/image" Target="../media/fImage130273758467.png"></Relationship><Relationship Id="rId30" Type="http://schemas.openxmlformats.org/officeDocument/2006/relationships/image" Target="../media/fImage127673766334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1031526941.png"></Relationship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129742866500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14124286962.png"></Relationship><Relationship Id="rId8" Type="http://schemas.openxmlformats.org/officeDocument/2006/relationships/image" Target="../media/fImage114104424464.png"></Relationship><Relationship Id="rId9" Type="http://schemas.openxmlformats.org/officeDocument/2006/relationships/image" Target="../media/fImage116814445705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292962919169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920929741.png"></Relationship><Relationship Id="rId3" Type="http://schemas.openxmlformats.org/officeDocument/2006/relationships/image" Target="../media/fImage112892988467.png"></Relationship><Relationship Id="rId4" Type="http://schemas.openxmlformats.org/officeDocument/2006/relationships/image" Target="../media/fImage2242172146334.png"></Relationship><Relationship Id="rId5" Type="http://schemas.openxmlformats.org/officeDocument/2006/relationships/image" Target="../media/fImage389673036334.png"></Relationship><Relationship Id="rId6" Type="http://schemas.openxmlformats.org/officeDocument/2006/relationships/image" Target="../media/fImage941663046500.png"></Relationship><Relationship Id="rId7" Type="http://schemas.openxmlformats.org/officeDocument/2006/relationships/notesSlide" Target="../notesSlides/notesSlide13.xml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08703199169.png"></Relationship><Relationship Id="rId3" Type="http://schemas.openxmlformats.org/officeDocument/2006/relationships/image" Target="../media/fImage210193205724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01813301478.png"></Relationship><Relationship Id="rId3" Type="http://schemas.openxmlformats.org/officeDocument/2006/relationships/image" Target="../media/fImage112893339358.png"></Relationship><Relationship Id="rId4" Type="http://schemas.openxmlformats.org/officeDocument/2006/relationships/image" Target="../media/fImage483573346962.png"></Relationship><Relationship Id="rId5" Type="http://schemas.openxmlformats.org/officeDocument/2006/relationships/image" Target="../media/fImage157213374464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169233941.png"></Relationship><Relationship Id="rId3" Type="http://schemas.openxmlformats.org/officeDocument/2006/relationships/image" Target="../media/fImage920929741.png"></Relationship><Relationship Id="rId4" Type="http://schemas.openxmlformats.org/officeDocument/2006/relationships/image" Target="../media/fImage22421721541.png"></Relationship><Relationship Id="rId5" Type="http://schemas.openxmlformats.org/officeDocument/2006/relationships/image" Target="../media/fImage160013438467.png"></Relationship><Relationship Id="rId6" Type="http://schemas.openxmlformats.org/officeDocument/2006/relationships/image" Target="../media/fImage120253446334.png"></Relationship><Relationship Id="rId7" Type="http://schemas.openxmlformats.org/officeDocument/2006/relationships/image" Target="../media/fImage158133466500.png"></Relationship><Relationship Id="rId8" Type="http://schemas.openxmlformats.org/officeDocument/2006/relationships/notesSlide" Target="../notesSlides/notesSlide16.xml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83573346962.png"></Relationship><Relationship Id="rId3" Type="http://schemas.openxmlformats.org/officeDocument/2006/relationships/image" Target="../media/fImage120253689169.png"></Relationship><Relationship Id="rId4" Type="http://schemas.openxmlformats.org/officeDocument/2006/relationships/image" Target="../media/fImage116923695724.png"></Relationship><Relationship Id="rId5" Type="http://schemas.openxmlformats.org/officeDocument/2006/relationships/image" Target="../media/fImage1156833701478.png"></Relationship><Relationship Id="rId6" Type="http://schemas.openxmlformats.org/officeDocument/2006/relationships/image" Target="../media/fImage483083719358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notesSlide" Target="../notesSlides/notesSlide17.xml"></Relationship><Relationship Id="rId9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8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766827.png"></Relationship><Relationship Id="rId3" Type="http://schemas.openxmlformats.org/officeDocument/2006/relationships/image" Target="../media/fImage50033716500.png"></Relationship><Relationship Id="rId4" Type="http://schemas.openxmlformats.org/officeDocument/2006/relationships/image" Target="../media/fImage12832378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92243935724.png"></Relationship><Relationship Id="rId8" Type="http://schemas.openxmlformats.org/officeDocument/2006/relationships/image" Target="../media/fImage69923941478.png"></Relationship><Relationship Id="rId9" Type="http://schemas.openxmlformats.org/officeDocument/2006/relationships/image" Target="../media/fImage22421721541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232114126962.png"></Relationship><Relationship Id="rId6" Type="http://schemas.openxmlformats.org/officeDocument/2006/relationships/image" Target="../media/fImage76574134464.png"></Relationship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828938141.png"></Relationship><Relationship Id="rId10" Type="http://schemas.openxmlformats.org/officeDocument/2006/relationships/image" Target="../media/fImage25863848467.png"></Relationship><Relationship Id="rId11" Type="http://schemas.openxmlformats.org/officeDocument/2006/relationships/image" Target="../media/fImage2242173826334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8423979358.png"></Relationship><Relationship Id="rId3" Type="http://schemas.openxmlformats.org/officeDocument/2006/relationships/image" Target="../media/fImage127044178145.png"></Relationship><Relationship Id="rId4" Type="http://schemas.openxmlformats.org/officeDocument/2006/relationships/image" Target="../media/fImage162612176500.png"></Relationship><Relationship Id="rId5" Type="http://schemas.openxmlformats.org/officeDocument/2006/relationships/image" Target="../media/fImage92243935724.png"></Relationship><Relationship Id="rId6" Type="http://schemas.openxmlformats.org/officeDocument/2006/relationships/image" Target="../media/fImage78712118467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15991459169.png"></Relationship><Relationship Id="rId12" Type="http://schemas.openxmlformats.org/officeDocument/2006/relationships/image" Target="../media/fImage83402199169.png"></Relationship><Relationship Id="rId14" Type="http://schemas.openxmlformats.org/officeDocument/2006/relationships/image" Target="../media/fImage125702225724.png"></Relationship><Relationship Id="rId15" Type="http://schemas.openxmlformats.org/officeDocument/2006/relationships/image" Target="../media/fImage827216841.png"></Relationship><Relationship Id="rId16" Type="http://schemas.openxmlformats.org/officeDocument/2006/relationships/image" Target="../media/fImage92243935724.png"></Relationship><Relationship Id="rId17" Type="http://schemas.openxmlformats.org/officeDocument/2006/relationships/image" Target="../media/fImage22421721541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6" Type="http://schemas.openxmlformats.org/officeDocument/2006/relationships/image" Target="../media/fImage161391738467.png"></Relationship><Relationship Id="rId17" Type="http://schemas.openxmlformats.org/officeDocument/2006/relationships/image" Target="../media/fImage174022586334.png"></Relationship><Relationship Id="rId18" Type="http://schemas.openxmlformats.org/officeDocument/2006/relationships/image" Target="../media/fImage93402596500.png"></Relationship><Relationship Id="rId19" Type="http://schemas.openxmlformats.org/officeDocument/2006/relationships/image" Target="../media/fImage125422635724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483792641478.png"></Relationship><Relationship Id="rId8" Type="http://schemas.openxmlformats.org/officeDocument/2006/relationships/notesSlide" Target="../notesSlides/notesSlide7.xml"></Relationship><Relationship Id="rId9" Type="http://schemas.openxmlformats.org/officeDocument/2006/relationships/image" Target="../media/fImage92251886334.png"></Relationship><Relationship Id="rId10" Type="http://schemas.openxmlformats.org/officeDocument/2006/relationships/image" Target="../media/fImage86201896500.png"></Relationship><Relationship Id="rId11" Type="http://schemas.openxmlformats.org/officeDocument/2006/relationships/image" Target="../media/fImage157022869358.png"></Relationship><Relationship Id="rId12" Type="http://schemas.openxmlformats.org/officeDocument/2006/relationships/image" Target="../media/fImage50303243281.png"></Relationship><Relationship Id="rId13" Type="http://schemas.openxmlformats.org/officeDocument/2006/relationships/image" Target="../media/fImage84844146500.png"></Relationship><Relationship Id="rId14" Type="http://schemas.openxmlformats.org/officeDocument/2006/relationships/image" Target="../media/fImage84844159169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50303243281.png"></Relationship><Relationship Id="rId7" Type="http://schemas.openxmlformats.org/officeDocument/2006/relationships/notesSlide" Target="../notesSlides/notesSlide8.xml"></Relationship><Relationship Id="rId10" Type="http://schemas.openxmlformats.org/officeDocument/2006/relationships/image" Target="../media/fImage803917841.png"></Relationship><Relationship Id="rId11" Type="http://schemas.openxmlformats.org/officeDocument/2006/relationships/image" Target="../media/fImage482571798467.png"></Relationship><Relationship Id="rId14" Type="http://schemas.openxmlformats.org/officeDocument/2006/relationships/image" Target="../media/fImage483792756962.png"></Relationship><Relationship Id="rId15" Type="http://schemas.openxmlformats.org/officeDocument/2006/relationships/image" Target="../media/fImage85084165724.png"></Relationship><Relationship Id="rId16" Type="http://schemas.openxmlformats.org/officeDocument/2006/relationships/image" Target="../media/fImage85084171478.png"></Relationship><Relationship Id="rId17" Type="http://schemas.openxmlformats.org/officeDocument/2006/relationships/image" Target="../media/fImage45554229358.png"></Relationship><Relationship Id="rId18" Type="http://schemas.openxmlformats.org/officeDocument/2006/relationships/image" Target="../media/fImage86202886962.png"></Relationship><Relationship Id="rId1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82572739169.png"></Relationship><Relationship Id="rId3" Type="http://schemas.openxmlformats.org/officeDocument/2006/relationships/image" Target="../media/fImage482572835724.png"></Relationship><Relationship Id="rId4" Type="http://schemas.openxmlformats.org/officeDocument/2006/relationships/image" Target="../media/fImage86782841478.png"></Relationship><Relationship Id="rId6" Type="http://schemas.openxmlformats.org/officeDocument/2006/relationships/image" Target="../media/fImage50303243281.png"></Relationship><Relationship Id="rId7" Type="http://schemas.openxmlformats.org/officeDocument/2006/relationships/image" Target="../media/fImage86202886962.png"></Relationship><Relationship Id="rId8" Type="http://schemas.openxmlformats.org/officeDocument/2006/relationships/image" Target="../media/fImage86742894464.png"></Relationship><Relationship Id="rId9" Type="http://schemas.openxmlformats.org/officeDocument/2006/relationships/notesSlide" Target="../notesSlides/notesSlide9.xml"></Relationship><Relationship Id="rId10" Type="http://schemas.openxmlformats.org/officeDocument/2006/relationships/image" Target="../media/fImage48389283633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51542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Ground라는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99529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8" name="그림 1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06470"/>
          </a:xfrm>
          <a:prstGeom prst="roundRect"/>
          <a:solidFill>
            <a:srgbClr val="EDEDED"/>
          </a:solidFill>
        </p:spPr>
      </p:pic>
      <p:pic>
        <p:nvPicPr>
          <p:cNvPr id="1139" name="그림 5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305" y="2377440"/>
            <a:ext cx="1275715" cy="1654175"/>
          </a:xfrm>
          <a:prstGeom prst="roundRect"/>
          <a:solidFill>
            <a:srgbClr val="EDEDED"/>
          </a:solidFill>
        </p:spPr>
      </p:pic>
      <p:pic>
        <p:nvPicPr>
          <p:cNvPr id="1140" name="그림 1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1464945"/>
          </a:xfrm>
          <a:prstGeom prst="roundRect"/>
          <a:solidFill>
            <a:srgbClr val="EDEDED"/>
          </a:solidFill>
        </p:spPr>
      </p:pic>
      <p:pic>
        <p:nvPicPr>
          <p:cNvPr id="1141" name="그림 16" descr="C:/Users/Admin1/AppData/Roaming/PolarisOffice/ETemp/10232_14344976/fImage12767376633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30320"/>
            <a:ext cx="4141470" cy="1519555"/>
          </a:xfrm>
          <a:prstGeom prst="roundRect"/>
          <a:solidFill>
            <a:srgbClr val="EDEDED"/>
          </a:solidFill>
        </p:spPr>
      </p:pic>
      <p:sp>
        <p:nvSpPr>
          <p:cNvPr id="1142" name="텍스트 상자 19"/>
          <p:cNvSpPr txBox="1">
            <a:spLocks/>
          </p:cNvSpPr>
          <p:nvPr/>
        </p:nvSpPr>
        <p:spPr>
          <a:xfrm rot="0">
            <a:off x="6828155" y="542734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309235"/>
            <a:ext cx="4135755" cy="8928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빛을 적용시킵니다.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1284_18416448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2799080"/>
            <a:ext cx="4126865" cy="2258060"/>
          </a:xfrm>
          <a:prstGeom prst="roundRect"/>
          <a:solidFill>
            <a:srgbClr val="EDEDED"/>
          </a:solidFill>
        </p:spPr>
      </p:pic>
      <p:sp>
        <p:nvSpPr>
          <p:cNvPr id="1059" name="텍스트 상자 1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2" descr="C:/Users/Admin1/AppData/Roaming/PolarisOffice/ETemp/1284_18416448/fImage10315269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0" y="2419985"/>
            <a:ext cx="1259205" cy="2016760"/>
          </a:xfrm>
          <a:prstGeom prst="roundRect"/>
          <a:solidFill>
            <a:srgbClr val="EDEDED"/>
          </a:solidFill>
        </p:spPr>
      </p:pic>
      <p:pic>
        <p:nvPicPr>
          <p:cNvPr id="1061" name="그림 3" descr="C:/Users/Admin1/AppData/Roaming/PolarisOffice/ETemp/1284_18416448/fImage17184270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722880" cy="3937000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31900" y="556704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64" name="그림 15" descr="C:/Users/Admin1/AppData/Roaming/PolarisOffice/ETemp/1284_18416448/fImage12974286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1430655"/>
          </a:xfrm>
          <a:prstGeom prst="roundRect"/>
          <a:solidFill>
            <a:srgbClr val="EDEDED"/>
          </a:solidFill>
        </p:spPr>
      </p:pic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0155" y="295783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6" name="그림 65" descr="C:/Users/Admin1/AppData/Roaming/PolarisOffice/ETemp/1284_18416448/fImage11412428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3763645"/>
            <a:ext cx="4135755" cy="1473835"/>
          </a:xfrm>
          <a:prstGeom prst="roundRect"/>
          <a:solidFill>
            <a:srgbClr val="EDEDED"/>
          </a:solidFill>
        </p:spPr>
      </p:pic>
      <p:sp>
        <p:nvSpPr>
          <p:cNvPr id="1067" name="텍스트 상자 82"/>
          <p:cNvSpPr txBox="1">
            <a:spLocks/>
          </p:cNvSpPr>
          <p:nvPr/>
        </p:nvSpPr>
        <p:spPr>
          <a:xfrm rot="0">
            <a:off x="1249045" y="52781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Edit Light </a:t>
            </a:r>
            <a:r>
              <a:rPr lang="ko-KR" sz="1800">
                <a:latin typeface="맑은 고딕" charset="0"/>
                <a:ea typeface="맑은 고딕" charset="0"/>
              </a:rPr>
              <a:t>Probes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그림 83" descr="C:/Users/Admin1/AppData/Roaming/PolarisOffice/ETemp/1284_18416448/fImage11410442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5260"/>
            <a:ext cx="4143375" cy="1432560"/>
          </a:xfrm>
          <a:prstGeom prst="roundRect"/>
          <a:solidFill>
            <a:srgbClr val="EDEDED"/>
          </a:solidFill>
        </p:spPr>
      </p:pic>
      <p:sp>
        <p:nvSpPr>
          <p:cNvPr id="1069" name="텍스트 상자 86"/>
          <p:cNvSpPr txBox="1">
            <a:spLocks/>
          </p:cNvSpPr>
          <p:nvPr/>
        </p:nvSpPr>
        <p:spPr>
          <a:xfrm rot="0">
            <a:off x="6842760" y="295211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컴포넌트의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Select All을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87" descr="C:/Users/Admin1/AppData/Roaming/PolarisOffice/ETemp/1284_18416448/fImage11681444570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4280"/>
            <a:ext cx="4142105" cy="1464945"/>
          </a:xfrm>
          <a:prstGeom prst="roundRect"/>
          <a:solidFill>
            <a:srgbClr val="EDEDED"/>
          </a:solidFill>
        </p:spPr>
      </p:pic>
      <p:sp>
        <p:nvSpPr>
          <p:cNvPr id="1071" name="텍스트 상자 90"/>
          <p:cNvSpPr txBox="1">
            <a:spLocks/>
          </p:cNvSpPr>
          <p:nvPr/>
        </p:nvSpPr>
        <p:spPr>
          <a:xfrm rot="0">
            <a:off x="6837045" y="528002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Duplicate Selected를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Selected Probe Position X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30695" y="53022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맵의 경우 빛을 받은 게임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그림자와 반사면이 </a:t>
            </a:r>
            <a:r>
              <a:rPr lang="ko-KR" sz="1800">
                <a:latin typeface="맑은 고딕" charset="0"/>
                <a:ea typeface="맑은 고딕" charset="0"/>
              </a:rPr>
              <a:t>고정되어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2548890"/>
            <a:ext cx="4135755" cy="2517140"/>
          </a:xfrm>
          <a:prstGeom prst="roundRect"/>
          <a:solidFill>
            <a:srgbClr val="EDEDED"/>
          </a:solidFill>
        </p:spPr>
      </p:pic>
      <p:sp>
        <p:nvSpPr>
          <p:cNvPr id="1208" name="텍스트 상자 25"/>
          <p:cNvSpPr txBox="1">
            <a:spLocks/>
          </p:cNvSpPr>
          <p:nvPr/>
        </p:nvSpPr>
        <p:spPr>
          <a:xfrm rot="0">
            <a:off x="6830695" y="144526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맵은 실시간으로 생성되는 </a:t>
            </a:r>
            <a:r>
              <a:rPr lang="ko-KR" sz="1800">
                <a:latin typeface="맑은 고딕" charset="0"/>
                <a:ea typeface="맑은 고딕" charset="0"/>
              </a:rPr>
              <a:t>빛에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3359785"/>
          </a:xfrm>
          <a:prstGeom prst="roundRect"/>
          <a:solidFill>
            <a:srgbClr val="EDEDED"/>
          </a:solidFill>
        </p:spPr>
      </p:pic>
      <p:sp>
        <p:nvSpPr>
          <p:cNvPr id="1210" name="텍스트 상자 29"/>
          <p:cNvSpPr txBox="1">
            <a:spLocks/>
          </p:cNvSpPr>
          <p:nvPr/>
        </p:nvSpPr>
        <p:spPr>
          <a:xfrm rot="0">
            <a:off x="1249045" y="49917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Global IIIumination을 </a:t>
            </a:r>
            <a:r>
              <a:rPr lang="ko-KR" sz="1800">
                <a:latin typeface="맑은 고딕" charset="0"/>
                <a:ea typeface="맑은 고딕" charset="0"/>
              </a:rPr>
              <a:t>활성화한</a:t>
            </a:r>
            <a:r>
              <a:rPr lang="ko-KR" sz="1800">
                <a:latin typeface="맑은 고딕" charset="0"/>
                <a:ea typeface="맑은 고딕" charset="0"/>
              </a:rPr>
              <a:t> 다음 Light Probes를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9045" y="5267325"/>
            <a:ext cx="4128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Patrol 스크립트에서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선언한 다음 </a:t>
            </a:r>
            <a:r>
              <a:rPr lang="ko-KR" sz="1800">
                <a:latin typeface="맑은 고딕" charset="0"/>
                <a:ea typeface="맑은 고딕" charset="0"/>
              </a:rPr>
              <a:t>Vector3.forward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0" y="1455420"/>
            <a:ext cx="2791460" cy="1137920"/>
          </a:xfrm>
          <a:prstGeom prst="roundRect"/>
          <a:solidFill>
            <a:srgbClr val="EDEDED"/>
          </a:solidFill>
        </p:spPr>
      </p:pic>
      <p:pic>
        <p:nvPicPr>
          <p:cNvPr id="121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935" y="1455420"/>
            <a:ext cx="1223645" cy="1147445"/>
          </a:xfrm>
          <a:prstGeom prst="roundRect"/>
          <a:solidFill>
            <a:srgbClr val="EDEDED"/>
          </a:solidFill>
        </p:spPr>
      </p:pic>
      <p:sp>
        <p:nvSpPr>
          <p:cNvPr id="1213" name="텍스트 상자 7"/>
          <p:cNvSpPr txBox="1">
            <a:spLocks/>
          </p:cNvSpPr>
          <p:nvPr/>
        </p:nvSpPr>
        <p:spPr>
          <a:xfrm>
            <a:off x="1251585" y="2686050"/>
            <a:ext cx="41160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House 오브젝트를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Center </a:t>
            </a:r>
            <a:r>
              <a:rPr lang="ko-KR" sz="1800">
                <a:latin typeface="맑은 고딕" charset="0"/>
                <a:ea typeface="맑은 고딕" charset="0"/>
              </a:rPr>
              <a:t>House라는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62175" y="1852930"/>
            <a:ext cx="625475" cy="351790"/>
          </a:xfrm>
          <a:prstGeom prst="rect"/>
          <a:noFill/>
        </p:spPr>
      </p:pic>
      <p:pic>
        <p:nvPicPr>
          <p:cNvPr id="1215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4065905"/>
            <a:ext cx="4114800" cy="1120140"/>
          </a:xfrm>
          <a:prstGeom prst="roundRect"/>
          <a:solidFill>
            <a:srgbClr val="EDEDED"/>
          </a:solidFill>
        </p:spPr>
      </p:pic>
      <p:pic>
        <p:nvPicPr>
          <p:cNvPr id="1216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5420"/>
            <a:ext cx="4126865" cy="2550795"/>
          </a:xfrm>
          <a:prstGeom prst="roundRect"/>
          <a:solidFill>
            <a:srgbClr val="EDEDED"/>
          </a:solidFill>
        </p:spPr>
      </p:pic>
      <p:sp>
        <p:nvSpPr>
          <p:cNvPr id="1217" name="텍스트 상자 17"/>
          <p:cNvSpPr txBox="1">
            <a:spLocks/>
          </p:cNvSpPr>
          <p:nvPr/>
        </p:nvSpPr>
        <p:spPr>
          <a:xfrm>
            <a:off x="6830695" y="4159250"/>
            <a:ext cx="41243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방향에</a:t>
            </a:r>
            <a:r>
              <a:rPr lang="ko-KR" sz="1800">
                <a:latin typeface="맑은 고딕" charset="0"/>
                <a:ea typeface="맑은 고딕" charset="0"/>
              </a:rPr>
              <a:t> 따라 일정한 속도로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자신의 x 위치 좌표에 따라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lang="ko-KR" sz="1800">
                <a:latin typeface="맑은 고딕" charset="0"/>
                <a:ea typeface="맑은 고딕" charset="0"/>
              </a:rPr>
              <a:t> 변수에 새로운 값이 </a:t>
            </a:r>
            <a:r>
              <a:rPr lang="ko-KR" sz="1800">
                <a:latin typeface="맑은 고딕" charset="0"/>
                <a:ea typeface="맑은 고딕" charset="0"/>
              </a:rPr>
              <a:t>저장되도록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55395" y="523303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Angle 값을 설정한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Mode를 </a:t>
            </a:r>
            <a:r>
              <a:rPr lang="ko-KR" sz="1800">
                <a:latin typeface="맑은 고딕" charset="0"/>
                <a:ea typeface="맑은 고딕" charset="0"/>
              </a:rPr>
              <a:t>Baked로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21" descr="C:/Users/Admin1/AppData/Roaming/PolarisOffice/ETemp/1284_18416448/fImage20870319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64310"/>
            <a:ext cx="4145915" cy="3568065"/>
          </a:xfrm>
          <a:prstGeom prst="roundRect"/>
          <a:solidFill>
            <a:srgbClr val="EDEDED"/>
          </a:solidFill>
        </p:spPr>
      </p:pic>
      <p:pic>
        <p:nvPicPr>
          <p:cNvPr id="1219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61135"/>
            <a:ext cx="4156710" cy="3570605"/>
          </a:xfrm>
          <a:prstGeom prst="roundRect"/>
          <a:solidFill>
            <a:srgbClr val="EDEDED"/>
          </a:solidFill>
        </p:spPr>
      </p:pic>
      <p:sp>
        <p:nvSpPr>
          <p:cNvPr id="1220" name="텍스트 상자 27"/>
          <p:cNvSpPr txBox="1">
            <a:spLocks/>
          </p:cNvSpPr>
          <p:nvPr/>
        </p:nvSpPr>
        <p:spPr>
          <a:xfrm>
            <a:off x="6816725" y="522732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</a:t>
            </a:r>
            <a:r>
              <a:rPr lang="ko-KR" sz="1800">
                <a:latin typeface="맑은 고딕" charset="0"/>
                <a:ea typeface="맑은 고딕" charset="0"/>
              </a:rPr>
              <a:t> 값을 설정한 다음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8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6505" y="526732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</a:t>
            </a:r>
            <a:r>
              <a:rPr lang="ko-KR" sz="1800">
                <a:latin typeface="맑은 고딕" charset="0"/>
                <a:ea typeface="맑은 고딕" charset="0"/>
              </a:rPr>
              <a:t> 값을 설정하고 </a:t>
            </a:r>
            <a:r>
              <a:rPr lang="ko-KR" sz="1800">
                <a:latin typeface="맑은 고딕" charset="0"/>
                <a:ea typeface="맑은 고딕" charset="0"/>
              </a:rPr>
              <a:t>Intensity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5295" y="5538470"/>
            <a:ext cx="41694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Center House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28" descr="C:/Users/Admin1/AppData/Roaming/PolarisOffice/ETemp/1284_18416448/fImage2018133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220" y="1454785"/>
            <a:ext cx="4144010" cy="3655695"/>
          </a:xfrm>
          <a:prstGeom prst="roundRect"/>
          <a:solidFill>
            <a:srgbClr val="EDEDED"/>
          </a:solidFill>
        </p:spPr>
      </p:pic>
      <p:pic>
        <p:nvPicPr>
          <p:cNvPr id="1222" name="그림 33" descr="C:/Users/Admin1/AppData/Roaming/PolarisOffice/ETemp/1284_18416448/fImage1128933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37640"/>
            <a:ext cx="1254760" cy="1132205"/>
          </a:xfrm>
          <a:prstGeom prst="roundRect"/>
          <a:solidFill>
            <a:srgbClr val="EDEDED"/>
          </a:solidFill>
        </p:spPr>
      </p:pic>
      <p:pic>
        <p:nvPicPr>
          <p:cNvPr id="1223" name="그림 34" descr="C:/Users/Admin1/AppData/Roaming/PolarisOffice/ETemp/1284_18416448/fImage4835733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74355" y="1445895"/>
            <a:ext cx="2789555" cy="1121410"/>
          </a:xfrm>
          <a:prstGeom prst="roundRect"/>
          <a:solidFill>
            <a:srgbClr val="EDEDED"/>
          </a:solidFill>
        </p:spPr>
      </p:pic>
      <p:cxnSp>
        <p:nvCxnSpPr>
          <p:cNvPr id="1224" name="도형 37"/>
          <p:cNvCxnSpPr/>
          <p:nvPr/>
        </p:nvCxnSpPr>
        <p:spPr>
          <a:xfrm rot="0" flipH="1">
            <a:off x="7769860" y="2084705"/>
            <a:ext cx="474345" cy="3790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텍스트 상자 38"/>
          <p:cNvSpPr txBox="1">
            <a:spLocks/>
          </p:cNvSpPr>
          <p:nvPr/>
        </p:nvSpPr>
        <p:spPr>
          <a:xfrm rot="0">
            <a:off x="6808470" y="2677795"/>
            <a:ext cx="4164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</a:t>
            </a:r>
            <a:r>
              <a:rPr lang="ko-KR" sz="1800">
                <a:latin typeface="맑은 고딕" charset="0"/>
                <a:ea typeface="맑은 고딕" charset="0"/>
              </a:rPr>
              <a:t>Center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39" descr="C:/Users/Admin1/AppData/Roaming/PolarisOffice/ETemp/1284_18416448/fImage15721337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2755" y="3738245"/>
            <a:ext cx="4152265" cy="1692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6505" y="5534660"/>
            <a:ext cx="4130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House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>
            <a:off x="6807835" y="55384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Left House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5" name="Rect 0"/>
          <p:cNvSpPr txBox="1">
            <a:spLocks/>
          </p:cNvSpPr>
          <p:nvPr/>
        </p:nvSpPr>
        <p:spPr>
          <a:xfrm rot="0">
            <a:off x="6808470" y="2668905"/>
            <a:ext cx="41497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House 오브젝트를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Left House라는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그림 2" descr="C:/Users/Admin1/AppData/Roaming/PolarisOffice/ETemp/1284_18416448/fImage116923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1310640" cy="1163320"/>
          </a:xfrm>
          <a:prstGeom prst="roundRect"/>
          <a:solidFill>
            <a:srgbClr val="EDEDED"/>
          </a:solidFill>
        </p:spPr>
      </p:pic>
      <p:pic>
        <p:nvPicPr>
          <p:cNvPr id="1229" name="그림 5" descr="C:/Users/Admin1/AppData/Roaming/PolarisOffice/ETemp/1284_18416448/fImage920929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70175" y="1438275"/>
            <a:ext cx="2707005" cy="1163320"/>
          </a:xfrm>
          <a:prstGeom prst="roundRect"/>
          <a:solidFill>
            <a:srgbClr val="EDEDED"/>
          </a:solidFill>
        </p:spPr>
      </p:pic>
      <p:pic>
        <p:nvPicPr>
          <p:cNvPr id="1230" name="그림 6" descr="C:/Users/Admin1/AppData/Roaming/PolarisOffice/ETemp/1284_18416448/fImage224217215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65045" y="1843405"/>
            <a:ext cx="626745" cy="353060"/>
          </a:xfrm>
          <a:prstGeom prst="rect"/>
          <a:noFill/>
        </p:spPr>
      </p:pic>
      <p:sp>
        <p:nvSpPr>
          <p:cNvPr id="1231" name="텍스트 상자 7"/>
          <p:cNvSpPr txBox="1">
            <a:spLocks/>
          </p:cNvSpPr>
          <p:nvPr/>
        </p:nvSpPr>
        <p:spPr>
          <a:xfrm rot="0">
            <a:off x="1251585" y="2677160"/>
            <a:ext cx="41332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Model 폴더에 House 오브젝트를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공간에 배치한 다음 Right </a:t>
            </a:r>
            <a:r>
              <a:rPr lang="ko-KR" sz="1800">
                <a:latin typeface="맑은 고딕" charset="0"/>
                <a:ea typeface="맑은 고딕" charset="0"/>
              </a:rPr>
              <a:t>House라는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8" descr="C:/Users/Admin1/AppData/Roaming/PolarisOffice/ETemp/1284_18416448/fImage16001343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4005580"/>
            <a:ext cx="4109720" cy="1456690"/>
          </a:xfrm>
          <a:prstGeom prst="roundRect"/>
          <a:solidFill>
            <a:srgbClr val="EDEDED"/>
          </a:solidFill>
        </p:spPr>
      </p:pic>
      <p:pic>
        <p:nvPicPr>
          <p:cNvPr id="1233" name="그림 11" descr="C:/Users/Admin1/AppData/Roaming/PolarisOffice/ETemp/1284_18416448/fImage12025344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1336675" cy="1162050"/>
          </a:xfrm>
          <a:prstGeom prst="roundRect"/>
          <a:solidFill>
            <a:srgbClr val="EDEDED"/>
          </a:solidFill>
        </p:spPr>
      </p:pic>
      <p:pic>
        <p:nvPicPr>
          <p:cNvPr id="1234" name="그림 14" descr="C:/Users/Admin1/AppData/Roaming/PolarisOffice/ETemp/1284_18416448/fImage920929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4365" y="1449705"/>
            <a:ext cx="2707005" cy="1151890"/>
          </a:xfrm>
          <a:prstGeom prst="roundRect"/>
          <a:solidFill>
            <a:srgbClr val="EDEDED"/>
          </a:solidFill>
        </p:spPr>
      </p:pic>
      <p:pic>
        <p:nvPicPr>
          <p:cNvPr id="1235" name="그림 15" descr="C:/Users/Admin1/AppData/Roaming/PolarisOffice/ETemp/1284_18416448/fImage15813346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3390" y="3996690"/>
            <a:ext cx="4145915" cy="1464945"/>
          </a:xfrm>
          <a:prstGeom prst="roundRect"/>
          <a:solidFill>
            <a:srgbClr val="EDEDED"/>
          </a:solidFill>
        </p:spPr>
      </p:pic>
      <p:pic>
        <p:nvPicPr>
          <p:cNvPr id="1236" name="그림 64" descr="C:/Users/Admin1/AppData/Roaming/PolarisOffice/ETemp/1284_18416448/fImage224217215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92415" y="1845945"/>
            <a:ext cx="626745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>
            <a:off x="6805295" y="5323205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Left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45895"/>
            <a:ext cx="2712085" cy="1282700"/>
          </a:xfrm>
          <a:prstGeom prst="roundRect"/>
          <a:solidFill>
            <a:srgbClr val="EDEDED"/>
          </a:solidFill>
        </p:spPr>
      </p:pic>
      <p:sp>
        <p:nvSpPr>
          <p:cNvPr id="1238" name="텍스트 상자 20"/>
          <p:cNvSpPr txBox="1">
            <a:spLocks/>
          </p:cNvSpPr>
          <p:nvPr/>
        </p:nvSpPr>
        <p:spPr>
          <a:xfrm>
            <a:off x="6808470" y="2860040"/>
            <a:ext cx="4164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House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940175"/>
            <a:ext cx="2710815" cy="1229995"/>
          </a:xfrm>
          <a:prstGeom prst="roundRect"/>
          <a:solidFill>
            <a:srgbClr val="EDEDED"/>
          </a:solidFill>
        </p:spPr>
      </p:pic>
      <p:pic>
        <p:nvPicPr>
          <p:cNvPr id="1241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3940175"/>
            <a:ext cx="1306830" cy="1239520"/>
          </a:xfrm>
          <a:prstGeom prst="roundRect"/>
          <a:solidFill>
            <a:srgbClr val="EDEDED"/>
          </a:solidFill>
        </p:spPr>
      </p:pic>
      <p:pic>
        <p:nvPicPr>
          <p:cNvPr id="1242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7165"/>
            <a:ext cx="1310005" cy="1275080"/>
          </a:xfrm>
          <a:prstGeom prst="roundRect"/>
          <a:solidFill>
            <a:srgbClr val="EDEDED"/>
          </a:solidFill>
        </p:spPr>
      </p:pic>
      <p:pic>
        <p:nvPicPr>
          <p:cNvPr id="1243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5260"/>
            <a:ext cx="4126230" cy="2379980"/>
          </a:xfrm>
          <a:prstGeom prst="roundRect"/>
          <a:solidFill>
            <a:srgbClr val="EDEDED"/>
          </a:solidFill>
        </p:spPr>
      </p:pic>
      <p:pic>
        <p:nvPicPr>
          <p:cNvPr id="1244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4039870"/>
            <a:ext cx="4117975" cy="1209040"/>
          </a:xfrm>
          <a:prstGeom prst="roundRect"/>
          <a:solidFill>
            <a:srgbClr val="EDEDED"/>
          </a:solidFill>
        </p:spPr>
      </p:pic>
      <p:sp>
        <p:nvSpPr>
          <p:cNvPr id="1245" name="텍스트 상자 32"/>
          <p:cNvSpPr txBox="1">
            <a:spLocks/>
          </p:cNvSpPr>
          <p:nvPr/>
        </p:nvSpPr>
        <p:spPr>
          <a:xfrm>
            <a:off x="1240790" y="532574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Sky 텍스처를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3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0850" y="3748405"/>
            <a:ext cx="626110" cy="352425"/>
          </a:xfrm>
          <a:prstGeom prst="rect"/>
          <a:noFill/>
        </p:spPr>
      </p:pic>
      <p:cxnSp>
        <p:nvCxnSpPr>
          <p:cNvPr id="1247" name="도형 34"/>
          <p:cNvCxnSpPr/>
          <p:nvPr/>
        </p:nvCxnSpPr>
        <p:spPr>
          <a:xfrm rot="0" flipH="1">
            <a:off x="7741285" y="1775460"/>
            <a:ext cx="581025" cy="857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도형 35"/>
          <p:cNvCxnSpPr/>
          <p:nvPr/>
        </p:nvCxnSpPr>
        <p:spPr>
          <a:xfrm rot="0" flipH="1">
            <a:off x="7698105" y="4303395"/>
            <a:ext cx="633095" cy="771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>
            <a:off x="6835140" y="549084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Scene에서 Generate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 descr="C:/Users/Admin1/AppData/Roaming/PolarisOffice/ETemp/1284_18416448/fImage35871294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6350"/>
          </a:xfrm>
          <a:prstGeom prst="roundRect"/>
          <a:solidFill>
            <a:srgbClr val="EDEDED"/>
          </a:solidFill>
        </p:spPr>
      </p:pic>
      <p:pic>
        <p:nvPicPr>
          <p:cNvPr id="1057" name="그림 19" descr="C:/Users/Admin1/AppData/Roaming/PolarisOffice/ETemp/1284_18416448/fImage2113888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8610" cy="361759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>
            <a:off x="1252220" y="5225415"/>
            <a:ext cx="4116705" cy="9099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52855" y="5166360"/>
            <a:ext cx="41236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Right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2768600" cy="3514725"/>
          </a:xfrm>
          <a:prstGeom prst="roundRect"/>
          <a:solidFill>
            <a:srgbClr val="EDEDED"/>
          </a:solidFill>
        </p:spPr>
      </p:pic>
      <p:pic>
        <p:nvPicPr>
          <p:cNvPr id="114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2351405"/>
            <a:ext cx="1240790" cy="1723390"/>
          </a:xfrm>
          <a:prstGeom prst="roundRect"/>
          <a:solidFill>
            <a:srgbClr val="EDEDED"/>
          </a:solidFill>
        </p:spPr>
      </p:pic>
      <p:pic>
        <p:nvPicPr>
          <p:cNvPr id="1142" name="그림 20" descr="C:/Users/Admin1/AppData/Roaming/PolarisOffice/ETemp/1284_18416448/fImage12832378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2880"/>
            <a:ext cx="4135755" cy="1416050"/>
          </a:xfrm>
          <a:prstGeom prst="roundRect"/>
          <a:solidFill>
            <a:srgbClr val="EDEDED"/>
          </a:solidFill>
        </p:spPr>
      </p:pic>
      <p:sp>
        <p:nvSpPr>
          <p:cNvPr id="1143" name="텍스트 상자 23"/>
          <p:cNvSpPr txBox="1">
            <a:spLocks/>
          </p:cNvSpPr>
          <p:nvPr/>
        </p:nvSpPr>
        <p:spPr>
          <a:xfrm rot="0">
            <a:off x="6830695" y="292989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7"/>
          <p:cNvSpPr txBox="1">
            <a:spLocks/>
          </p:cNvSpPr>
          <p:nvPr/>
        </p:nvSpPr>
        <p:spPr>
          <a:xfrm rot="0">
            <a:off x="6839585" y="4881880"/>
            <a:ext cx="41179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Spot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8" descr="C:/Users/Admin1/AppData/Roaming/PolarisOffice/ETemp/1284_18416448/fImage922439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8185" y="3721100"/>
            <a:ext cx="2638425" cy="1052195"/>
          </a:xfrm>
          <a:prstGeom prst="roundRect"/>
          <a:solidFill>
            <a:srgbClr val="EDEDED"/>
          </a:solidFill>
        </p:spPr>
      </p:pic>
      <p:pic>
        <p:nvPicPr>
          <p:cNvPr id="1146" name="그림 9" descr="C:/Users/Admin1/AppData/Roaming/PolarisOffice/ETemp/1284_18416448/fImage6992394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3721735"/>
            <a:ext cx="1362075" cy="1051560"/>
          </a:xfrm>
          <a:prstGeom prst="roundRect"/>
          <a:solidFill>
            <a:srgbClr val="EDEDED"/>
          </a:solidFill>
        </p:spPr>
      </p:pic>
      <p:pic>
        <p:nvPicPr>
          <p:cNvPr id="1147" name="그림 10" descr="C:/Users/Admin1/AppData/Roaming/PolarisOffice/ETemp/1284_18416448/fImage224217215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33055" y="4074160"/>
            <a:ext cx="625475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51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2740025" cy="3472815"/>
          </a:xfrm>
          <a:prstGeom prst="roundRect"/>
          <a:solidFill>
            <a:srgbClr val="EDEDED"/>
          </a:solidFill>
        </p:spPr>
      </p:pic>
      <p:pic>
        <p:nvPicPr>
          <p:cNvPr id="1152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2209800"/>
            <a:ext cx="1249680" cy="1976755"/>
          </a:xfrm>
          <a:prstGeom prst="roundRect"/>
          <a:solidFill>
            <a:srgbClr val="EDEDED"/>
          </a:solidFill>
        </p:spPr>
      </p:pic>
      <p:sp>
        <p:nvSpPr>
          <p:cNvPr id="1153" name="텍스트 상자 46"/>
          <p:cNvSpPr txBox="1">
            <a:spLocks/>
          </p:cNvSpPr>
          <p:nvPr/>
        </p:nvSpPr>
        <p:spPr>
          <a:xfrm rot="0">
            <a:off x="6817995" y="514921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11" descr="C:/Users/Admin1/AppData/Roaming/PolarisOffice/ETemp/1284_18416448/fImage8289381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64310"/>
            <a:ext cx="2679700" cy="3747770"/>
          </a:xfrm>
          <a:prstGeom prst="roundRect"/>
          <a:solidFill>
            <a:srgbClr val="EDEDED"/>
          </a:solidFill>
        </p:spPr>
      </p:pic>
      <p:sp>
        <p:nvSpPr>
          <p:cNvPr id="1156" name="텍스트 상자 13"/>
          <p:cNvSpPr txBox="1">
            <a:spLocks/>
          </p:cNvSpPr>
          <p:nvPr/>
        </p:nvSpPr>
        <p:spPr>
          <a:xfrm rot="0">
            <a:off x="1260475" y="5433695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Move</a:t>
            </a:r>
            <a:r>
              <a:rPr sz="1800">
                <a:latin typeface="맑은 고딕" charset="0"/>
                <a:ea typeface="맑은 고딕" charset="0"/>
              </a:rPr>
              <a:t>m</a:t>
            </a:r>
            <a:r>
              <a:rPr sz="1800">
                <a:latin typeface="맑은 고딕" charset="0"/>
                <a:ea typeface="맑은 고딕" charset="0"/>
              </a:rPr>
              <a:t>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4" descr="C:/Users/Admin1/AppData/Roaming/PolarisOffice/ETemp/1284_18416448/fImage2586384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0845" y="2739390"/>
            <a:ext cx="1155065" cy="1223645"/>
          </a:xfrm>
          <a:prstGeom prst="roundRect"/>
          <a:solidFill>
            <a:srgbClr val="EDEDED"/>
          </a:solidFill>
        </p:spPr>
      </p:pic>
      <p:pic>
        <p:nvPicPr>
          <p:cNvPr id="1155" name="그림 12" descr="C:/Users/Admin1/AppData/Roaming/PolarisOffice/ETemp/1284_18416448/fImage224217382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9165" y="3057525"/>
            <a:ext cx="1199515" cy="5778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65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9" name="Rect 0"/>
          <p:cNvSpPr txBox="1">
            <a:spLocks/>
          </p:cNvSpPr>
          <p:nvPr/>
        </p:nvSpPr>
        <p:spPr>
          <a:xfrm rot="0">
            <a:off x="1240790" y="295846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Picture " descr="C:/Users/Admin1/AppData/Roaming/PolarisOffice/ETemp/1284_18416448/fImage1584239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7640"/>
            <a:ext cx="4143375" cy="1448435"/>
          </a:xfrm>
          <a:prstGeom prst="roundRect"/>
          <a:solidFill>
            <a:srgbClr val="EDEDED"/>
          </a:solidFill>
        </p:spPr>
      </p:pic>
      <p:sp>
        <p:nvSpPr>
          <p:cNvPr id="1151" name="텍스트 상자 17"/>
          <p:cNvSpPr txBox="1">
            <a:spLocks/>
          </p:cNvSpPr>
          <p:nvPr/>
        </p:nvSpPr>
        <p:spPr>
          <a:xfrm rot="0">
            <a:off x="1249045" y="550799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2" name="그림 18" descr="C:/Users/Admin1/AppData/Roaming/PolarisOffice/ETemp/1284_18416448/fImage12704417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04945"/>
            <a:ext cx="4143375" cy="1439545"/>
          </a:xfrm>
          <a:prstGeom prst="roundRect"/>
          <a:solidFill>
            <a:srgbClr val="EDEDED"/>
          </a:solidFill>
        </p:spPr>
      </p:pic>
      <p:sp>
        <p:nvSpPr>
          <p:cNvPr id="1153" name="텍스트 상자 22"/>
          <p:cNvSpPr txBox="1">
            <a:spLocks/>
          </p:cNvSpPr>
          <p:nvPr/>
        </p:nvSpPr>
        <p:spPr>
          <a:xfrm rot="0">
            <a:off x="6822440" y="246189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Point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23" descr="C:/Users/Admin1/AppData/Roaming/PolarisOffice/ETemp/1284_18416448/fImage16261217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32860"/>
            <a:ext cx="4144645" cy="1335405"/>
          </a:xfrm>
          <a:prstGeom prst="roundRect"/>
          <a:solidFill>
            <a:srgbClr val="EDEDED"/>
          </a:solidFill>
        </p:spPr>
      </p:pic>
      <p:sp>
        <p:nvSpPr>
          <p:cNvPr id="1155" name="텍스트 상자 24"/>
          <p:cNvSpPr txBox="1">
            <a:spLocks/>
          </p:cNvSpPr>
          <p:nvPr/>
        </p:nvSpPr>
        <p:spPr>
          <a:xfrm rot="0">
            <a:off x="6813550" y="523494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25" descr="C:/Users/Admin1/AppData/Roaming/PolarisOffice/ETemp/1284_18416448/fImage9224393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4680" y="1446530"/>
            <a:ext cx="2731770" cy="931545"/>
          </a:xfrm>
          <a:prstGeom prst="roundRect"/>
          <a:solidFill>
            <a:srgbClr val="EDEDED"/>
          </a:solidFill>
        </p:spPr>
      </p:pic>
      <p:pic>
        <p:nvPicPr>
          <p:cNvPr id="1157" name="그림 26" descr="C:/Users/Admin1/AppData/Roaming/PolarisOffice/ETemp/1284_18416448/fImage7871211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1250315" cy="945515"/>
          </a:xfrm>
          <a:prstGeom prst="roundRect"/>
          <a:solidFill>
            <a:srgbClr val="EDEDED"/>
          </a:solidFill>
        </p:spPr>
      </p:pic>
      <p:pic>
        <p:nvPicPr>
          <p:cNvPr id="1158" name="그림 27" descr="C:/Users/Admin1/AppData/Roaming/PolarisOffice/ETemp/1284_18416448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2405" y="1740535"/>
            <a:ext cx="625475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29995" y="5282565"/>
            <a:ext cx="41548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Light에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 descr="C:/Users/Admin1/AppData/Roaming/PolarisOffice/ETemp/1284_18416448/fImage11599145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05735" cy="3661410"/>
          </a:xfrm>
          <a:prstGeom prst="roundRect"/>
          <a:solidFill>
            <a:srgbClr val="EDEDED"/>
          </a:solidFill>
        </p:spPr>
      </p:pic>
      <p:pic>
        <p:nvPicPr>
          <p:cNvPr id="1141" name="그림 14" descr="C:/Users/Admin1/AppData/Roaming/PolarisOffice/ETemp/1284_18416448/fImage8340219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270" y="2273935"/>
            <a:ext cx="1318895" cy="1990725"/>
          </a:xfrm>
          <a:prstGeom prst="roundRect"/>
          <a:solidFill>
            <a:srgbClr val="EDEDED"/>
          </a:solidFill>
        </p:spPr>
      </p:pic>
      <p:pic>
        <p:nvPicPr>
          <p:cNvPr id="1144" name="그림 19" descr="C:/Users/Admin1/AppData/Roaming/PolarisOffice/ETemp/1284_18416448/fImage12570222572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3355"/>
            <a:ext cx="4143375" cy="1511935"/>
          </a:xfrm>
          <a:prstGeom prst="roundRect"/>
          <a:solidFill>
            <a:srgbClr val="EDEDED"/>
          </a:solidFill>
        </p:spPr>
      </p:pic>
      <p:sp>
        <p:nvSpPr>
          <p:cNvPr id="1145" name="텍스트 상자 22"/>
          <p:cNvSpPr txBox="1">
            <a:spLocks/>
          </p:cNvSpPr>
          <p:nvPr/>
        </p:nvSpPr>
        <p:spPr>
          <a:xfrm rot="0">
            <a:off x="6823710" y="3018790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Point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8" descr="C:/Users/Admin1/AppData/Roaming/PolarisOffice/ETemp/1284_18416448/fImage8272168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060" y="3815715"/>
            <a:ext cx="1397635" cy="1104265"/>
          </a:xfrm>
          <a:prstGeom prst="roundRect"/>
          <a:solidFill>
            <a:srgbClr val="EDEDED"/>
          </a:solidFill>
        </p:spPr>
      </p:pic>
      <p:pic>
        <p:nvPicPr>
          <p:cNvPr id="1147" name="그림 29" descr="C:/Users/Admin1/AppData/Roaming/PolarisOffice/ETemp/1284_18416448/fImage9224393572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8185" y="3823335"/>
            <a:ext cx="2628265" cy="1097280"/>
          </a:xfrm>
          <a:prstGeom prst="roundRect"/>
          <a:solidFill>
            <a:srgbClr val="EDEDED"/>
          </a:solidFill>
        </p:spPr>
      </p:pic>
      <p:pic>
        <p:nvPicPr>
          <p:cNvPr id="1148" name="그림 30" descr="C:/Users/Admin1/AppData/Roaming/PolarisOffice/ETemp/1284_18416448/fImage224217215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15275" y="4195445"/>
            <a:ext cx="626110" cy="352425"/>
          </a:xfrm>
          <a:prstGeom prst="rect"/>
          <a:noFill/>
        </p:spPr>
      </p:pic>
      <p:sp>
        <p:nvSpPr>
          <p:cNvPr id="1149" name="텍스트 상자 31"/>
          <p:cNvSpPr txBox="1">
            <a:spLocks/>
          </p:cNvSpPr>
          <p:nvPr/>
        </p:nvSpPr>
        <p:spPr>
          <a:xfrm rot="0">
            <a:off x="6833235" y="5085715"/>
            <a:ext cx="4133215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Area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6821170" y="3070225"/>
            <a:ext cx="4145280" cy="704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Street Lamp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" descr="C:/Users/Admin1/AppData/Roaming/PolarisOffice/ETemp/1284_18416448/fImage16139173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61155" cy="1534160"/>
          </a:xfrm>
          <a:prstGeom prst="roundRect"/>
          <a:solidFill>
            <a:srgbClr val="EDEDED"/>
          </a:solidFill>
        </p:spPr>
      </p:pic>
      <p:pic>
        <p:nvPicPr>
          <p:cNvPr id="1167" name="그림 13" descr="C:/Users/Admin1/AppData/Roaming/PolarisOffice/ETemp/1284_18416448/fImage17402258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6190" y="1438275"/>
            <a:ext cx="2723515" cy="3609340"/>
          </a:xfrm>
          <a:prstGeom prst="roundRect"/>
          <a:solidFill>
            <a:srgbClr val="EDEDED"/>
          </a:solidFill>
        </p:spPr>
      </p:pic>
      <p:pic>
        <p:nvPicPr>
          <p:cNvPr id="1168" name="그림 16" descr="C:/Users/Admin1/AppData/Roaming/PolarisOffice/ETemp/1284_18416448/fImage93402596500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0" y="2350770"/>
            <a:ext cx="1267460" cy="1784985"/>
          </a:xfrm>
          <a:prstGeom prst="roundRect"/>
          <a:solidFill>
            <a:srgbClr val="EDEDED"/>
          </a:solidFill>
        </p:spPr>
      </p:pic>
      <p:sp>
        <p:nvSpPr>
          <p:cNvPr id="1169" name="텍스트 상자 19"/>
          <p:cNvSpPr txBox="1">
            <a:spLocks/>
          </p:cNvSpPr>
          <p:nvPr/>
        </p:nvSpPr>
        <p:spPr>
          <a:xfrm rot="0">
            <a:off x="1236345" y="520890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32"/>
          <p:cNvSpPr txBox="1">
            <a:spLocks/>
          </p:cNvSpPr>
          <p:nvPr/>
        </p:nvSpPr>
        <p:spPr>
          <a:xfrm rot="0">
            <a:off x="6813550" y="5490845"/>
            <a:ext cx="41611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33" descr="C:/Users/Admin1/AppData/Roaming/PolarisOffice/ETemp/1284_18416448/fImage125422635724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15715"/>
            <a:ext cx="4152265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68" name="그림 25" descr="C:/Users/Admin1/AppData/Roaming/PolarisOffice/ETemp/1284_18416448/fImage4837926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3570" y="1447165"/>
            <a:ext cx="2740025" cy="1129030"/>
          </a:xfrm>
          <a:prstGeom prst="roundRect"/>
          <a:solidFill>
            <a:srgbClr val="EDEDED"/>
          </a:solidFill>
        </p:spPr>
      </p:pic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48475" y="264350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1223010" y="552386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Left Ground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34" descr="C:/Users/Admin1/AppData/Roaming/PolarisOffice/ETemp/1284_18416448/fImage9225188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92705" y="1455420"/>
            <a:ext cx="2769235" cy="1120775"/>
          </a:xfrm>
          <a:prstGeom prst="roundRect"/>
          <a:solidFill>
            <a:srgbClr val="EDEDED"/>
          </a:solidFill>
        </p:spPr>
      </p:pic>
      <p:pic>
        <p:nvPicPr>
          <p:cNvPr id="1181" name="그림 35" descr="C:/Users/Admin1/AppData/Roaming/PolarisOffice/ETemp/1284_18416448/fImage8620189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38275"/>
            <a:ext cx="1241425" cy="1136015"/>
          </a:xfrm>
          <a:prstGeom prst="roundRect"/>
          <a:solidFill>
            <a:srgbClr val="EDEDED"/>
          </a:solidFill>
        </p:spPr>
      </p:pic>
      <p:sp>
        <p:nvSpPr>
          <p:cNvPr id="1182" name="텍스트 상자 36"/>
          <p:cNvSpPr txBox="1">
            <a:spLocks/>
          </p:cNvSpPr>
          <p:nvPr/>
        </p:nvSpPr>
        <p:spPr>
          <a:xfrm rot="0">
            <a:off x="1223645" y="269303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83" name="도형 37"/>
          <p:cNvCxnSpPr/>
          <p:nvPr/>
        </p:nvCxnSpPr>
        <p:spPr>
          <a:xfrm rot="0" flipH="1">
            <a:off x="1886585" y="2110740"/>
            <a:ext cx="1672590" cy="3879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텍스트 상자 39"/>
          <p:cNvSpPr txBox="1">
            <a:spLocks/>
          </p:cNvSpPr>
          <p:nvPr/>
        </p:nvSpPr>
        <p:spPr>
          <a:xfrm rot="0">
            <a:off x="6839585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오브젝트에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설정하고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40" descr="C:/Users/Admin1/AppData/Roaming/PolarisOffice/ETemp/1284_18416448/fImage15702286935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3703955"/>
            <a:ext cx="4143375" cy="1482090"/>
          </a:xfrm>
          <a:prstGeom prst="roundRect"/>
          <a:solidFill>
            <a:srgbClr val="EDEDED"/>
          </a:solidFill>
        </p:spPr>
      </p:pic>
      <p:pic>
        <p:nvPicPr>
          <p:cNvPr id="1186" name="그림 45" descr="C:/Users/Admin1/AppData/Roaming/PolarisOffice/ETemp/1284_18416448/fImage5030324328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47390" y="3764280"/>
            <a:ext cx="2119630" cy="1663065"/>
          </a:xfrm>
          <a:prstGeom prst="roundRect"/>
          <a:solidFill>
            <a:srgbClr val="EDEDED"/>
          </a:solidFill>
        </p:spPr>
      </p:pic>
      <p:pic>
        <p:nvPicPr>
          <p:cNvPr id="1187" name="그림 46" descr="C:/Users/Admin1/AppData/Roaming/PolarisOffice/ETemp/1284_18416448/fImage8484414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764280"/>
            <a:ext cx="1878330" cy="1654175"/>
          </a:xfrm>
          <a:prstGeom prst="roundRect"/>
          <a:solidFill>
            <a:srgbClr val="EDEDED"/>
          </a:solidFill>
        </p:spPr>
      </p:pic>
      <p:pic>
        <p:nvPicPr>
          <p:cNvPr id="1188" name="그림 49" descr="C:/Users/Admin1/AppData/Roaming/PolarisOffice/ETemp/1284_18416448/fImage8484415916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1450"/>
            <a:ext cx="1318895" cy="1125855"/>
          </a:xfrm>
          <a:prstGeom prst="roundRect"/>
          <a:solidFill>
            <a:srgbClr val="EDEDED"/>
          </a:solidFill>
        </p:spPr>
      </p:pic>
      <p:cxnSp>
        <p:nvCxnSpPr>
          <p:cNvPr id="1170" name="도형 33"/>
          <p:cNvCxnSpPr/>
          <p:nvPr/>
        </p:nvCxnSpPr>
        <p:spPr>
          <a:xfrm rot="0" flipH="1" flipV="1">
            <a:off x="7787005" y="1894840"/>
            <a:ext cx="1051560" cy="138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30034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7" name="그림 7" descr="C:/Users/Admin1/AppData/Roaming/PolarisOffice/ETemp/1284_184164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47390" y="3757930"/>
            <a:ext cx="2136775" cy="1376045"/>
          </a:xfrm>
          <a:prstGeom prst="roundRect"/>
          <a:solidFill>
            <a:srgbClr val="EDEDED"/>
          </a:solidFill>
        </p:spPr>
      </p:pic>
      <p:pic>
        <p:nvPicPr>
          <p:cNvPr id="1049" name="그림 10" descr="C:/Users/Admin1/AppData/Roaming/PolarisOffice/ETemp/1284_18416448/fImage8039178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4625"/>
            <a:ext cx="1233170" cy="1120140"/>
          </a:xfrm>
          <a:prstGeom prst="roundRect"/>
          <a:solidFill>
            <a:srgbClr val="EDEDED"/>
          </a:solidFill>
        </p:spPr>
      </p:pic>
      <p:pic>
        <p:nvPicPr>
          <p:cNvPr id="1050" name="그림 11" descr="C:/Users/Admin1/AppData/Roaming/PolarisOffice/ETemp/1284_18416448/fImage48257179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950" cy="1108075"/>
          </a:xfrm>
          <a:prstGeom prst="roundRect"/>
          <a:solidFill>
            <a:srgbClr val="EDEDED"/>
          </a:solidFill>
        </p:spPr>
      </p:pic>
      <p:sp>
        <p:nvSpPr>
          <p:cNvPr id="1051" name="텍스트 상자 18"/>
          <p:cNvSpPr txBox="1">
            <a:spLocks/>
          </p:cNvSpPr>
          <p:nvPr/>
        </p:nvSpPr>
        <p:spPr>
          <a:xfrm rot="0">
            <a:off x="6833235" y="2673350"/>
            <a:ext cx="41325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텍스처를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2" name="도형 19"/>
          <p:cNvCxnSpPr/>
          <p:nvPr/>
        </p:nvCxnSpPr>
        <p:spPr>
          <a:xfrm rot="0" flipH="1">
            <a:off x="7985125" y="1877695"/>
            <a:ext cx="2412365" cy="337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텍스트 상자 41"/>
          <p:cNvSpPr txBox="1">
            <a:spLocks/>
          </p:cNvSpPr>
          <p:nvPr/>
        </p:nvSpPr>
        <p:spPr>
          <a:xfrm rot="0">
            <a:off x="1240790" y="266319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2" descr="C:/Users/Admin1/AppData/Roaming/PolarisOffice/ETemp/1284_18416448/fImage48379275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8750" y="1438275"/>
            <a:ext cx="2694305" cy="1137920"/>
          </a:xfrm>
          <a:prstGeom prst="roundRect"/>
          <a:solidFill>
            <a:srgbClr val="EDEDED"/>
          </a:solidFill>
        </p:spPr>
      </p:pic>
      <p:pic>
        <p:nvPicPr>
          <p:cNvPr id="1060" name="그림 50" descr="C:/Users/Admin1/AppData/Roaming/PolarisOffice/ETemp/1284_18416448/fImage8508416572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1353185" cy="1137920"/>
          </a:xfrm>
          <a:prstGeom prst="roundRect"/>
          <a:solidFill>
            <a:srgbClr val="EDEDED"/>
          </a:solidFill>
        </p:spPr>
      </p:pic>
      <p:cxnSp>
        <p:nvCxnSpPr>
          <p:cNvPr id="1059" name="도형 44"/>
          <p:cNvCxnSpPr/>
          <p:nvPr/>
        </p:nvCxnSpPr>
        <p:spPr>
          <a:xfrm rot="0" flipH="1">
            <a:off x="2326005" y="1964055"/>
            <a:ext cx="965200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그림 53" descr="C:/Users/Admin1/AppData/Roaming/PolarisOffice/ETemp/1284_18416448/fImage8508417147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55390"/>
            <a:ext cx="1835150" cy="1387475"/>
          </a:xfrm>
          <a:prstGeom prst="roundRect"/>
          <a:solidFill>
            <a:srgbClr val="EDEDED"/>
          </a:solidFill>
        </p:spPr>
      </p:pic>
      <p:pic>
        <p:nvPicPr>
          <p:cNvPr id="1062" name="그림 58" descr="C:/Users/Admin1/AppData/Roaming/PolarisOffice/ETemp/1284_18416448/fImage45554229358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4013835"/>
            <a:ext cx="2774315" cy="1155065"/>
          </a:xfrm>
          <a:prstGeom prst="roundRect"/>
          <a:solidFill>
            <a:srgbClr val="EDEDED"/>
          </a:solidFill>
        </p:spPr>
      </p:pic>
      <p:pic>
        <p:nvPicPr>
          <p:cNvPr id="1063" name="그림 61" descr="C:/Users/Admin1/AppData/Roaming/PolarisOffice/ETemp/1284_18416448/fImage86202886962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4004310"/>
            <a:ext cx="1232535" cy="1172845"/>
          </a:xfrm>
          <a:prstGeom prst="roundRect"/>
          <a:solidFill>
            <a:srgbClr val="EDEDED"/>
          </a:solidFill>
        </p:spPr>
      </p:pic>
      <p:sp>
        <p:nvSpPr>
          <p:cNvPr id="1064" name="텍스트 상자 62"/>
          <p:cNvSpPr txBox="1">
            <a:spLocks/>
          </p:cNvSpPr>
          <p:nvPr/>
        </p:nvSpPr>
        <p:spPr>
          <a:xfrm rot="0">
            <a:off x="6827520" y="5303520"/>
            <a:ext cx="4138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ipt</a:t>
            </a:r>
            <a:r>
              <a:rPr lang="ko-KR" sz="1800">
                <a:latin typeface="맑은 고딕" charset="0"/>
                <a:ea typeface="맑은 고딕" charset="0"/>
              </a:rPr>
              <a:t> 폴더에 Movement 스크립트를 </a:t>
            </a:r>
            <a:r>
              <a:rPr lang="ko-KR" sz="1800">
                <a:latin typeface="맑은 고딕" charset="0"/>
                <a:ea typeface="맑은 고딕" charset="0"/>
              </a:rPr>
              <a:t>Robot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65" name="도형 63"/>
          <p:cNvCxnSpPr/>
          <p:nvPr/>
        </p:nvCxnSpPr>
        <p:spPr>
          <a:xfrm rot="0" flipH="1">
            <a:off x="7494270" y="4453255"/>
            <a:ext cx="922020" cy="638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240790" y="2834005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텍스처를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108075"/>
          </a:xfrm>
          <a:prstGeom prst="roundRect"/>
          <a:solidFill>
            <a:srgbClr val="EDEDED"/>
          </a:solidFill>
        </p:spPr>
      </p:pic>
      <p:sp>
        <p:nvSpPr>
          <p:cNvPr id="1051" name="Rect 0"/>
          <p:cNvSpPr txBox="1">
            <a:spLocks/>
          </p:cNvSpPr>
          <p:nvPr/>
        </p:nvSpPr>
        <p:spPr>
          <a:xfrm>
            <a:off x="6842125" y="269049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>
            <a:off x="6827520" y="5561965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Robot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32" descr="C:/Users/Admin1/AppData/Roaming/PolarisOffice/ETemp/1284_18416448/fImage48257283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3025" y="1445260"/>
            <a:ext cx="2774950" cy="1259840"/>
          </a:xfrm>
          <a:prstGeom prst="roundRect"/>
          <a:solidFill>
            <a:srgbClr val="EDEDED"/>
          </a:solidFill>
        </p:spPr>
      </p:pic>
      <p:pic>
        <p:nvPicPr>
          <p:cNvPr id="1058" name="그림 33" descr="C:/Users/Admin1/AppData/Roaming/PolarisOffice/ETemp/1284_18416448/fImage867828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710" y="1447165"/>
            <a:ext cx="1228725" cy="1266825"/>
          </a:xfrm>
          <a:prstGeom prst="roundRect"/>
          <a:solidFill>
            <a:srgbClr val="EDEDED"/>
          </a:solidFill>
        </p:spPr>
      </p:pic>
      <p:cxnSp>
        <p:nvCxnSpPr>
          <p:cNvPr id="1059" name="도형 36"/>
          <p:cNvCxnSpPr/>
          <p:nvPr/>
        </p:nvCxnSpPr>
        <p:spPr>
          <a:xfrm rot="0" flipH="1">
            <a:off x="2420620" y="2075180"/>
            <a:ext cx="2404745" cy="2597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그림 4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15400" y="404241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62" name="그림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29710"/>
            <a:ext cx="1938655" cy="1388745"/>
          </a:xfrm>
          <a:prstGeom prst="roundRect"/>
          <a:solidFill>
            <a:srgbClr val="EDEDED"/>
          </a:solidFill>
        </p:spPr>
      </p:pic>
      <p:pic>
        <p:nvPicPr>
          <p:cNvPr id="1063" name="그림 42" descr="C:/Users/Admin1/AppData/Roaming/PolarisOffice/ETemp/1284_18416448/fImage8674289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47165"/>
            <a:ext cx="1208405" cy="1120140"/>
          </a:xfrm>
          <a:prstGeom prst="roundRect"/>
          <a:solidFill>
            <a:srgbClr val="EDEDED"/>
          </a:solidFill>
        </p:spPr>
      </p:pic>
      <p:cxnSp>
        <p:nvCxnSpPr>
          <p:cNvPr id="1052" name="Rect 0"/>
          <p:cNvCxnSpPr/>
          <p:nvPr/>
        </p:nvCxnSpPr>
        <p:spPr>
          <a:xfrm rot="0" flipH="1">
            <a:off x="7933690" y="1911985"/>
            <a:ext cx="2463800" cy="431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텍스트 상자 75"/>
          <p:cNvSpPr txBox="1">
            <a:spLocks/>
          </p:cNvSpPr>
          <p:nvPr/>
        </p:nvSpPr>
        <p:spPr>
          <a:xfrm rot="0">
            <a:off x="1240790" y="5297805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텍스처를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5" name="그림 76" descr="C:/Users/Admin1/AppData/Roaming/PolarisOffice/ETemp/1284_18416448/fImage8620288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3902075"/>
            <a:ext cx="1231900" cy="1249680"/>
          </a:xfrm>
          <a:prstGeom prst="roundRect"/>
          <a:solidFill>
            <a:srgbClr val="EDEDED"/>
          </a:solidFill>
        </p:spPr>
      </p:pic>
      <p:pic>
        <p:nvPicPr>
          <p:cNvPr id="1067" name="그림 78" descr="C:/Users/Admin1/AppData/Roaming/PolarisOffice/ETemp/1284_18416448/fImage48389283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1595" y="3902075"/>
            <a:ext cx="2774315" cy="1249680"/>
          </a:xfrm>
          <a:prstGeom prst="roundRect"/>
          <a:solidFill>
            <a:srgbClr val="EDEDED"/>
          </a:solidFill>
        </p:spPr>
      </p:pic>
      <p:cxnSp>
        <p:nvCxnSpPr>
          <p:cNvPr id="1066" name="도형 77"/>
          <p:cNvCxnSpPr/>
          <p:nvPr/>
        </p:nvCxnSpPr>
        <p:spPr>
          <a:xfrm rot="0" flipH="1">
            <a:off x="1886585" y="4521835"/>
            <a:ext cx="1844040" cy="5435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