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943" r:id="rId12"/>
  </p:sldMasterIdLst>
  <p:notesMasterIdLst>
    <p:notesMasterId r:id="rId14"/>
  </p:notesMasterIdLst>
  <p:sldIdLst>
    <p:sldId id="287" r:id="rId16"/>
    <p:sldId id="294" r:id="rId17"/>
    <p:sldId id="295" r:id="rId18"/>
    <p:sldId id="296" r:id="rId19"/>
    <p:sldId id="299" r:id="rId20"/>
    <p:sldId id="300" r:id="rId21"/>
    <p:sldId id="302" r:id="rId22"/>
    <p:sldId id="301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0" Type="http://schemas.openxmlformats.org/officeDocument/2006/relationships/slide" Target="slides/slide15.xml"></Relationship><Relationship Id="rId31" Type="http://schemas.openxmlformats.org/officeDocument/2006/relationships/slide" Target="slides/slide16.xml"></Relationship><Relationship Id="rId32" Type="http://schemas.openxmlformats.org/officeDocument/2006/relationships/slide" Target="slides/slide17.xml"></Relationship><Relationship Id="rId50" Type="http://schemas.openxmlformats.org/officeDocument/2006/relationships/viewProps" Target="viewProps.xml"></Relationship><Relationship Id="rId5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slide" Target="../slides/slide15.xml"></Relationship><Relationship Id="rId2" Type="http://schemas.openxmlformats.org/officeDocument/2006/relationships/notesMaster" Target="../notesMasters/notesMaster1.xml"></Relationship></Relationships>
</file>

<file path=ppt/notesSlides/_rels/notesSlide16.xml.rels><?xml version="1.0" encoding="UTF-8"?>
<Relationships xmlns="http://schemas.openxmlformats.org/package/2006/relationships"><Relationship Id="rId1" Type="http://schemas.openxmlformats.org/officeDocument/2006/relationships/slide" Target="../slides/slide16.xml"></Relationship><Relationship Id="rId2" Type="http://schemas.openxmlformats.org/officeDocument/2006/relationships/notesMaster" Target="../notesMasters/notesMaster1.xml"></Relationship></Relationships>
</file>

<file path=ppt/notesSlides/_rels/notesSlide17.xml.rels><?xml version="1.0" encoding="UTF-8"?>
<Relationships xmlns="http://schemas.openxmlformats.org/package/2006/relationships"><Relationship Id="rId1" Type="http://schemas.openxmlformats.org/officeDocument/2006/relationships/slide" Target="../slides/slide17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785" r:id="rId1"/>
    <p:sldLayoutId id="2147485786" r:id="rId2"/>
    <p:sldLayoutId id="2147485787" r:id="rId3"/>
    <p:sldLayoutId id="2147485788" r:id="rId4"/>
    <p:sldLayoutId id="2147485789" r:id="rId5"/>
    <p:sldLayoutId id="2147485790" r:id="rId6"/>
    <p:sldLayoutId id="2147485791" r:id="rId7"/>
    <p:sldLayoutId id="2147485792" r:id="rId8"/>
    <p:sldLayoutId id="2147485793" r:id="rId9"/>
    <p:sldLayoutId id="2147485794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23" Type="http://schemas.openxmlformats.org/officeDocument/2006/relationships/image" Target="../media/fImage1210014041.png"></Relationship><Relationship Id="rId24" Type="http://schemas.openxmlformats.org/officeDocument/2006/relationships/image" Target="../media/fImage44381418467.png"></Relationship><Relationship Id="rId25" Type="http://schemas.openxmlformats.org/officeDocument/2006/relationships/image" Target="../media/fImage126701426334.png"></Relationship><Relationship Id="rId26" Type="http://schemas.openxmlformats.org/officeDocument/2006/relationships/image" Target="../media/fImage128231436500.png"></Relationship><Relationship Id="rId27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140922351478.png"></Relationship><Relationship Id="rId3" Type="http://schemas.openxmlformats.org/officeDocument/2006/relationships/image" Target="../media/fImage77552369358.png"></Relationship><Relationship Id="rId4" Type="http://schemas.openxmlformats.org/officeDocument/2006/relationships/image" Target="../media/fImage123502406962.png"></Relationship><Relationship Id="rId5" Type="http://schemas.openxmlformats.org/officeDocument/2006/relationships/image" Target="../media/fImage30172454464.png"></Relationship><Relationship Id="rId6" Type="http://schemas.openxmlformats.org/officeDocument/2006/relationships/image" Target="../media/fImage55662465705.png"></Relationship><Relationship Id="rId7" Type="http://schemas.openxmlformats.org/officeDocument/2006/relationships/image" Target="../media/fImage103402478145.png"></Relationship><Relationship Id="rId8" Type="http://schemas.openxmlformats.org/officeDocument/2006/relationships/notesSlide" Target="../notesSlides/notesSlide10.xml"></Relationship><Relationship Id="rId9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65692673281.png"></Relationship><Relationship Id="rId3" Type="http://schemas.openxmlformats.org/officeDocument/2006/relationships/image" Target="../media/fImage65032686827.png"></Relationship><Relationship Id="rId4" Type="http://schemas.openxmlformats.org/officeDocument/2006/relationships/image" Target="../media/fImage66302699961.png"></Relationship><Relationship Id="rId7" Type="http://schemas.openxmlformats.org/officeDocument/2006/relationships/notesSlide" Target="../notesSlides/notesSlide11.xml"></Relationship><Relationship Id="rId8" Type="http://schemas.openxmlformats.org/officeDocument/2006/relationships/image" Target="../media/fImage50302986334.png"></Relationship><Relationship Id="rId9" Type="http://schemas.openxmlformats.org/officeDocument/2006/relationships/image" Target="../media/fImage77352996500.png"></Relationship><Relationship Id="rId10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457526041.png"></Relationship><Relationship Id="rId3" Type="http://schemas.openxmlformats.org/officeDocument/2006/relationships/image" Target="../media/fImage103442618467.png"></Relationship><Relationship Id="rId4" Type="http://schemas.openxmlformats.org/officeDocument/2006/relationships/image" Target="../media/fImage161382626334.png"></Relationship><Relationship Id="rId5" Type="http://schemas.openxmlformats.org/officeDocument/2006/relationships/image" Target="../media/fImage1210014041.png"></Relationship><Relationship Id="rId7" Type="http://schemas.openxmlformats.org/officeDocument/2006/relationships/notesSlide" Target="../notesSlides/notesSlide12.xml"></Relationship><Relationship Id="rId8" Type="http://schemas.openxmlformats.org/officeDocument/2006/relationships/image" Target="../media/fImage106453029169.png"></Relationship><Relationship Id="rId9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fImage115322795724.png"></Relationship><Relationship Id="rId4" Type="http://schemas.openxmlformats.org/officeDocument/2006/relationships/image" Target="../media/fImage211388841.png"></Relationship><Relationship Id="rId5" Type="http://schemas.openxmlformats.org/officeDocument/2006/relationships/notesSlide" Target="../notesSlides/notesSlide13.xml"></Relationship><Relationship Id="rId6" Type="http://schemas.openxmlformats.org/officeDocument/2006/relationships/image" Target="../media/fImage122712145724.png"></Relationship><Relationship Id="rId7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358712941478.png"></Relationship><Relationship Id="rId3" Type="http://schemas.openxmlformats.org/officeDocument/2006/relationships/image" Target="../media/fImage2270692959358.png"></Relationship><Relationship Id="rId4" Type="http://schemas.openxmlformats.org/officeDocument/2006/relationships/notesSlide" Target="../notesSlides/notesSlide14.xml"></Relationship><Relationship Id="rId5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1949271491.png"></Relationship><Relationship Id="rId3" Type="http://schemas.openxmlformats.org/officeDocument/2006/relationships/image" Target="../media/fImage109533031478.png"></Relationship><Relationship Id="rId4" Type="http://schemas.openxmlformats.org/officeDocument/2006/relationships/image" Target="../media/fImage126703049358.png"></Relationship><Relationship Id="rId5" Type="http://schemas.openxmlformats.org/officeDocument/2006/relationships/image" Target="../media/fImage51933066962.png"></Relationship><Relationship Id="rId6" Type="http://schemas.openxmlformats.org/officeDocument/2006/relationships/image" Target="../media/fImage123323074464.png"></Relationship><Relationship Id="rId7" Type="http://schemas.openxmlformats.org/officeDocument/2006/relationships/notesSlide" Target="../notesSlides/notesSlide15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65063215705.png"></Relationship><Relationship Id="rId3" Type="http://schemas.openxmlformats.org/officeDocument/2006/relationships/image" Target="../media/fImage123883238145.png"></Relationship><Relationship Id="rId4" Type="http://schemas.openxmlformats.org/officeDocument/2006/relationships/image" Target="../media/fImage50303243281.png"></Relationship><Relationship Id="rId5" Type="http://schemas.openxmlformats.org/officeDocument/2006/relationships/image" Target="../media/fImage131703266827.png"></Relationship><Relationship Id="rId6" Type="http://schemas.openxmlformats.org/officeDocument/2006/relationships/image" Target="../media/fImage115991459169.png"></Relationship><Relationship Id="rId7" Type="http://schemas.openxmlformats.org/officeDocument/2006/relationships/notesSlide" Target="../notesSlides/notesSlide16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29343409961.png"></Relationship><Relationship Id="rId3" Type="http://schemas.openxmlformats.org/officeDocument/2006/relationships/image" Target="../media/fImage12290342491.png"></Relationship><Relationship Id="rId4" Type="http://schemas.openxmlformats.org/officeDocument/2006/relationships/image" Target="../media/fImage98123442995.png"></Relationship><Relationship Id="rId5" Type="http://schemas.openxmlformats.org/officeDocument/2006/relationships/notesSlide" Target="../notesSlides/notesSlide17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notesSlide" Target="../notesSlides/notesSlide2.xml"></Relationship><Relationship Id="rId8" Type="http://schemas.openxmlformats.org/officeDocument/2006/relationships/image" Target="../media/fImage115991459169.png"></Relationship><Relationship Id="rId9" Type="http://schemas.openxmlformats.org/officeDocument/2006/relationships/image" Target="../media/fImage49471465724.png"></Relationship><Relationship Id="rId10" Type="http://schemas.openxmlformats.org/officeDocument/2006/relationships/image" Target="../media/fImage124061471478.png"></Relationship><Relationship Id="rId11" Type="http://schemas.openxmlformats.org/officeDocument/2006/relationships/image" Target="../media/fImage151321489358.png"></Relationship><Relationship Id="rId12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6" Type="http://schemas.openxmlformats.org/officeDocument/2006/relationships/notesSlide" Target="../notesSlides/notesSlide3.xml"></Relationship><Relationship Id="rId13" Type="http://schemas.openxmlformats.org/officeDocument/2006/relationships/image" Target="../media/fImage56061526962.png"></Relationship><Relationship Id="rId14" Type="http://schemas.openxmlformats.org/officeDocument/2006/relationships/image" Target="../media/fImage2437361564464.png"></Relationship><Relationship Id="rId15" Type="http://schemas.openxmlformats.org/officeDocument/2006/relationships/image" Target="../media/fImage50281695705.jpeg"></Relationship><Relationship Id="rId16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6" Type="http://schemas.openxmlformats.org/officeDocument/2006/relationships/notesSlide" Target="../notesSlides/notesSlide4.xml"></Relationship><Relationship Id="rId12" Type="http://schemas.openxmlformats.org/officeDocument/2006/relationships/image" Target="../media/fImage159781728145.png"></Relationship><Relationship Id="rId13" Type="http://schemas.openxmlformats.org/officeDocument/2006/relationships/image" Target="../media/fImage55181733281.png"></Relationship><Relationship Id="rId14" Type="http://schemas.openxmlformats.org/officeDocument/2006/relationships/image" Target="../media/fImage159531766827.png"></Relationship><Relationship Id="rId15" Type="http://schemas.openxmlformats.org/officeDocument/2006/relationships/image" Target="../media/fImage57921779961.png"></Relationship><Relationship Id="rId16" Type="http://schemas.openxmlformats.org/officeDocument/2006/relationships/image" Target="../media/fImage197230041.png"></Relationship><Relationship Id="rId17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5" Type="http://schemas.openxmlformats.org/officeDocument/2006/relationships/notesSlide" Target="../notesSlides/notesSlide5.xml"></Relationship><Relationship Id="rId9" Type="http://schemas.openxmlformats.org/officeDocument/2006/relationships/image" Target="../media/fImage17081178491.png"></Relationship><Relationship Id="rId10" Type="http://schemas.openxmlformats.org/officeDocument/2006/relationships/image" Target="../media/fImage57921792995.png"></Relationship><Relationship Id="rId11" Type="http://schemas.openxmlformats.org/officeDocument/2006/relationships/image" Target="../media/fImage123201821942.png"></Relationship><Relationship Id="rId12" Type="http://schemas.openxmlformats.org/officeDocument/2006/relationships/image" Target="../media/fImage211388841.png"></Relationship><Relationship Id="rId13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237721758467.png"></Relationship><Relationship Id="rId4" Type="http://schemas.openxmlformats.org/officeDocument/2006/relationships/image" Target="../media/fImage191381806500.png"></Relationship><Relationship Id="rId5" Type="http://schemas.openxmlformats.org/officeDocument/2006/relationships/image" Target="../media/fImage88341829169.png"></Relationship><Relationship Id="rId6" Type="http://schemas.openxmlformats.org/officeDocument/2006/relationships/notesSlide" Target="../notesSlides/notesSlide6.xml"></Relationship><Relationship Id="rId7" Type="http://schemas.openxmlformats.org/officeDocument/2006/relationships/image" Target="../media/fImage342212138467.png"></Relationship><Relationship Id="rId8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26082075724.png"></Relationship><Relationship Id="rId3" Type="http://schemas.openxmlformats.org/officeDocument/2006/relationships/image" Target="../media/fImage126632081478.png"></Relationship><Relationship Id="rId4" Type="http://schemas.openxmlformats.org/officeDocument/2006/relationships/image" Target="../media/fImage124372099358.png"></Relationship><Relationship Id="rId5" Type="http://schemas.openxmlformats.org/officeDocument/2006/relationships/image" Target="../media/fImage102612166962.png"></Relationship><Relationship Id="rId6" Type="http://schemas.openxmlformats.org/officeDocument/2006/relationships/image" Target="../media/fImage73322214464.png"></Relationship><Relationship Id="rId7" Type="http://schemas.openxmlformats.org/officeDocument/2006/relationships/image" Target="../media/fImage73322235705.png"></Relationship><Relationship Id="rId8" Type="http://schemas.openxmlformats.org/officeDocument/2006/relationships/image" Target="../media/fImage73322248145.png"></Relationship><Relationship Id="rId9" Type="http://schemas.openxmlformats.org/officeDocument/2006/relationships/notesSlide" Target="../notesSlides/notesSlide7.xml"></Relationship><Relationship Id="rId10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40802013281.png"></Relationship><Relationship Id="rId3" Type="http://schemas.openxmlformats.org/officeDocument/2006/relationships/image" Target="../media/fImage38912026827.png"></Relationship><Relationship Id="rId4" Type="http://schemas.openxmlformats.org/officeDocument/2006/relationships/image" Target="../media/fImage37792039961.png"></Relationship><Relationship Id="rId5" Type="http://schemas.openxmlformats.org/officeDocument/2006/relationships/notesSlide" Target="../notesSlides/notesSlide8.xml"></Relationship><Relationship Id="rId6" Type="http://schemas.openxmlformats.org/officeDocument/2006/relationships/image" Target="../media/fImage850613041.png"></Relationship><Relationship Id="rId7" Type="http://schemas.openxmlformats.org/officeDocument/2006/relationships/image" Target="../media/fImage77321318467.png"></Relationship><Relationship Id="rId8" Type="http://schemas.openxmlformats.org/officeDocument/2006/relationships/image" Target="../media/fImage21801336334.png"></Relationship><Relationship Id="rId9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39392206500.png"></Relationship><Relationship Id="rId3" Type="http://schemas.openxmlformats.org/officeDocument/2006/relationships/image" Target="../media/fImage35432219169.png"></Relationship><Relationship Id="rId4" Type="http://schemas.openxmlformats.org/officeDocument/2006/relationships/image" Target="../media/fImage117502235724.png"></Relationship><Relationship Id="rId5" Type="http://schemas.openxmlformats.org/officeDocument/2006/relationships/notesSlide" Target="../notesSlides/notesSlide9.xml"></Relationship><Relationship Id="rId6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24375" y="328930"/>
            <a:ext cx="31553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9" name="텍스트 상자 11"/>
          <p:cNvSpPr txBox="1">
            <a:spLocks/>
          </p:cNvSpPr>
          <p:nvPr/>
        </p:nvSpPr>
        <p:spPr>
          <a:xfrm rot="0">
            <a:off x="6824980" y="3078480"/>
            <a:ext cx="41649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Spot Light의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4" name="텍스트 상자 56"/>
          <p:cNvSpPr txBox="1">
            <a:spLocks/>
          </p:cNvSpPr>
          <p:nvPr/>
        </p:nvSpPr>
        <p:spPr>
          <a:xfrm rot="0">
            <a:off x="1405255" y="5524500"/>
            <a:ext cx="39408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sz="1800">
                <a:latin typeface="맑은 고딕" charset="0"/>
                <a:ea typeface="맑은 고딕" charset="0"/>
              </a:rPr>
              <a:t>첫 번째로 </a:t>
            </a:r>
            <a:r>
              <a:rPr lang="ko-KR" sz="1800">
                <a:latin typeface="맑은 고딕" charset="0"/>
                <a:ea typeface="맑은 고딕" charset="0"/>
              </a:rPr>
              <a:t>Light에서 Spotlight를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3" name="그림 2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05255" y="1421765"/>
            <a:ext cx="2560955" cy="3916045"/>
          </a:xfrm>
          <a:prstGeom prst="roundRect"/>
          <a:solidFill>
            <a:srgbClr val="EDEDED"/>
          </a:solidFill>
        </p:spPr>
      </p:pic>
      <p:pic>
        <p:nvPicPr>
          <p:cNvPr id="1134" name="그림 5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64965" y="2543810"/>
            <a:ext cx="1181100" cy="1679575"/>
          </a:xfrm>
          <a:prstGeom prst="roundRect"/>
          <a:solidFill>
            <a:srgbClr val="EDEDED"/>
          </a:solidFill>
        </p:spPr>
      </p:pic>
      <p:pic>
        <p:nvPicPr>
          <p:cNvPr id="1135" name="그림 8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235" y="1421765"/>
            <a:ext cx="4157345" cy="1555115"/>
          </a:xfrm>
          <a:prstGeom prst="roundRect"/>
          <a:solidFill>
            <a:srgbClr val="EDEDED"/>
          </a:solidFill>
        </p:spPr>
      </p:pic>
      <p:pic>
        <p:nvPicPr>
          <p:cNvPr id="1136" name="그림 11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3898900"/>
            <a:ext cx="4164330" cy="1505585"/>
          </a:xfrm>
          <a:prstGeom prst="roundRect"/>
          <a:solidFill>
            <a:srgbClr val="EDEDED"/>
          </a:solidFill>
        </p:spPr>
      </p:pic>
      <p:sp>
        <p:nvSpPr>
          <p:cNvPr id="1137" name="텍스트 상자 14"/>
          <p:cNvSpPr txBox="1">
            <a:spLocks/>
          </p:cNvSpPr>
          <p:nvPr/>
        </p:nvSpPr>
        <p:spPr>
          <a:xfrm rot="0">
            <a:off x="6816725" y="5519420"/>
            <a:ext cx="41700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Main Camera의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18635" y="318770"/>
            <a:ext cx="35617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8" name="Rect 0"/>
          <p:cNvSpPr txBox="1">
            <a:spLocks/>
          </p:cNvSpPr>
          <p:nvPr/>
        </p:nvSpPr>
        <p:spPr>
          <a:xfrm rot="0">
            <a:off x="1330960" y="2740025"/>
            <a:ext cx="4059555" cy="124841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21. </a:t>
            </a:r>
            <a:r>
              <a:rPr lang="ko-KR" sz="1800">
                <a:latin typeface="맑은 고딕" charset="0"/>
                <a:ea typeface="맑은 고딕" charset="0"/>
              </a:rPr>
              <a:t>그런 다음 Light Manager 오브젝트에 있는 Light Manager 스크립트에 Direction Light와 Spot Light 그리고 Point Light를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0" name="그림 22" descr="C:/Users/Admin1/AppData/Roaming/PolarisOffice/ETemp/17960_9275864/fImage14092235147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499360" y="1356995"/>
            <a:ext cx="2889885" cy="1229360"/>
          </a:xfrm>
          <a:prstGeom prst="roundRect"/>
          <a:solidFill>
            <a:srgbClr val="EDEDED"/>
          </a:solidFill>
        </p:spPr>
      </p:pic>
      <p:pic>
        <p:nvPicPr>
          <p:cNvPr id="1181" name="그림 25" descr="C:/Users/Admin1/AppData/Roaming/PolarisOffice/ETemp/17960_9275864/fImage7755236935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32865" y="1356995"/>
            <a:ext cx="1055370" cy="1238250"/>
          </a:xfrm>
          <a:prstGeom prst="roundRect"/>
          <a:solidFill>
            <a:srgbClr val="EDEDED"/>
          </a:solidFill>
        </p:spPr>
      </p:pic>
      <p:cxnSp>
        <p:nvCxnSpPr>
          <p:cNvPr id="1182" name="도형 28"/>
          <p:cNvCxnSpPr/>
          <p:nvPr/>
        </p:nvCxnSpPr>
        <p:spPr>
          <a:xfrm rot="0">
            <a:off x="2291715" y="1660525"/>
            <a:ext cx="3019425" cy="46799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3" name="도형 29"/>
          <p:cNvCxnSpPr/>
          <p:nvPr/>
        </p:nvCxnSpPr>
        <p:spPr>
          <a:xfrm rot="0">
            <a:off x="2075815" y="1781810"/>
            <a:ext cx="3243580" cy="510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4" name="도형 30"/>
          <p:cNvCxnSpPr/>
          <p:nvPr/>
        </p:nvCxnSpPr>
        <p:spPr>
          <a:xfrm rot="0">
            <a:off x="2101850" y="1920240"/>
            <a:ext cx="3217545" cy="54546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5" name="그림 31" descr="C:/Users/Admin1/AppData/Roaming/PolarisOffice/ETemp/17960_9275864/fImage12350240696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34135" y="4133850"/>
            <a:ext cx="4064000" cy="1299210"/>
          </a:xfrm>
          <a:prstGeom prst="roundRect"/>
          <a:solidFill>
            <a:srgbClr val="EDEDED"/>
          </a:solidFill>
        </p:spPr>
      </p:pic>
      <p:sp>
        <p:nvSpPr>
          <p:cNvPr id="1186" name="텍스트 상자 35"/>
          <p:cNvSpPr txBox="1">
            <a:spLocks/>
          </p:cNvSpPr>
          <p:nvPr/>
        </p:nvSpPr>
        <p:spPr>
          <a:xfrm rot="0">
            <a:off x="1333500" y="5579745"/>
            <a:ext cx="4058920" cy="64833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Light Manager의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7" name="그림 37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61350" y="1362075"/>
            <a:ext cx="2820670" cy="1276350"/>
          </a:xfrm>
          <a:prstGeom prst="roundRect"/>
          <a:solidFill>
            <a:srgbClr val="EDEDED"/>
          </a:solidFill>
        </p:spPr>
      </p:pic>
      <p:pic>
        <p:nvPicPr>
          <p:cNvPr id="1188" name="그림 38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69605" y="2836545"/>
            <a:ext cx="2801620" cy="1280795"/>
          </a:xfrm>
          <a:prstGeom prst="roundRect"/>
          <a:solidFill>
            <a:srgbClr val="EDEDED"/>
          </a:solidFill>
        </p:spPr>
      </p:pic>
      <p:pic>
        <p:nvPicPr>
          <p:cNvPr id="1189" name="그림 3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5455" y="1356995"/>
            <a:ext cx="1297940" cy="2752090"/>
          </a:xfrm>
          <a:prstGeom prst="roundRect"/>
          <a:solidFill>
            <a:srgbClr val="EDEDED"/>
          </a:solidFill>
        </p:spPr>
      </p:pic>
      <p:cxnSp>
        <p:nvCxnSpPr>
          <p:cNvPr id="1190" name="도형 42"/>
          <p:cNvCxnSpPr/>
          <p:nvPr/>
        </p:nvCxnSpPr>
        <p:spPr>
          <a:xfrm rot="0" flipV="1">
            <a:off x="7688580" y="3615055"/>
            <a:ext cx="1367155" cy="381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1" name="텍스트 상자 43"/>
          <p:cNvSpPr txBox="1">
            <a:spLocks/>
          </p:cNvSpPr>
          <p:nvPr/>
        </p:nvSpPr>
        <p:spPr>
          <a:xfrm rot="0">
            <a:off x="6819900" y="4199255"/>
            <a:ext cx="425132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23.</a:t>
            </a:r>
            <a:r>
              <a:rPr sz="1800">
                <a:latin typeface="맑은 고딕" charset="0"/>
                <a:ea typeface="맑은 고딕" charset="0"/>
              </a:rPr>
              <a:t> 그다음으로 </a:t>
            </a:r>
            <a:r>
              <a:rPr lang="ko-KR" sz="1800">
                <a:latin typeface="맑은 고딕" charset="0"/>
                <a:ea typeface="맑은 고딕" charset="0"/>
              </a:rPr>
              <a:t>Direction</a:t>
            </a:r>
            <a:r>
              <a:rPr sz="1800">
                <a:latin typeface="맑은 고딕" charset="0"/>
                <a:ea typeface="맑은 고딕" charset="0"/>
              </a:rPr>
              <a:t> Button과 </a:t>
            </a:r>
            <a:r>
              <a:rPr sz="1800">
                <a:latin typeface="맑은 고딕" charset="0"/>
                <a:ea typeface="맑은 고딕" charset="0"/>
              </a:rPr>
              <a:t>Spot</a:t>
            </a:r>
            <a:r>
              <a:rPr sz="1800">
                <a:latin typeface="맑은 고딕" charset="0"/>
                <a:ea typeface="맑은 고딕" charset="0"/>
              </a:rPr>
              <a:t> Button 그리고 </a:t>
            </a:r>
            <a:r>
              <a:rPr sz="1800">
                <a:latin typeface="맑은 고딕" charset="0"/>
                <a:ea typeface="맑은 고딕" charset="0"/>
              </a:rPr>
              <a:t>Point Button</a:t>
            </a:r>
            <a:r>
              <a:rPr sz="1800">
                <a:latin typeface="맑은 고딕" charset="0"/>
                <a:ea typeface="맑은 고딕" charset="0"/>
              </a:rPr>
              <a:t>의 On Click( )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각각의 버튼에 있는 On Click( ) 함수에 </a:t>
            </a:r>
            <a:r>
              <a:rPr lang="ko-KR" sz="1800">
                <a:latin typeface="맑은 고딕" charset="0"/>
                <a:ea typeface="맑은 고딕" charset="0"/>
              </a:rPr>
              <a:t>Light</a:t>
            </a:r>
            <a:r>
              <a:rPr sz="1800">
                <a:latin typeface="맑은 고딕" charset="0"/>
                <a:ea typeface="맑은 고딕" charset="0"/>
              </a:rPr>
              <a:t> Manager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91355" y="318770"/>
            <a:ext cx="32150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86" name="Rect 0"/>
          <p:cNvSpPr txBox="1">
            <a:spLocks/>
          </p:cNvSpPr>
          <p:nvPr/>
        </p:nvSpPr>
        <p:spPr>
          <a:xfrm rot="0">
            <a:off x="1333500" y="4541520"/>
            <a:ext cx="4058920" cy="168656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Light</a:t>
            </a:r>
            <a:r>
              <a:rPr sz="1800">
                <a:latin typeface="맑은 고딕" charset="0"/>
                <a:ea typeface="맑은 고딕" charset="0"/>
              </a:rPr>
              <a:t>Manager 스크립트에 있는 </a:t>
            </a:r>
            <a:r>
              <a:rPr sz="1800">
                <a:latin typeface="맑은 고딕" charset="0"/>
                <a:ea typeface="맑은 고딕" charset="0"/>
              </a:rPr>
              <a:t>L</a:t>
            </a:r>
            <a:r>
              <a:rPr lang="ko-KR" sz="1800">
                <a:latin typeface="맑은 고딕" charset="0"/>
                <a:ea typeface="맑은 고딕" charset="0"/>
              </a:rPr>
              <a:t>ightSetting</a:t>
            </a:r>
            <a:r>
              <a:rPr sz="1800">
                <a:latin typeface="맑은 고딕" charset="0"/>
                <a:ea typeface="맑은 고딕" charset="0"/>
              </a:rPr>
              <a:t>( ) 함수를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마지막으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각각의 버튼에 원하는 </a:t>
            </a:r>
            <a:r>
              <a:rPr sz="1800">
                <a:latin typeface="맑은 고딕" charset="0"/>
                <a:ea typeface="맑은 고딕" charset="0"/>
              </a:rPr>
              <a:t>정</a:t>
            </a:r>
            <a:r>
              <a:rPr lang="ko-KR" sz="1800">
                <a:latin typeface="맑은 고딕" charset="0"/>
                <a:ea typeface="맑은 고딕" charset="0"/>
              </a:rPr>
              <a:t>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1" name="Rect 0"/>
          <p:cNvSpPr txBox="1">
            <a:spLocks/>
          </p:cNvSpPr>
          <p:nvPr/>
        </p:nvSpPr>
        <p:spPr>
          <a:xfrm rot="0">
            <a:off x="6828790" y="5582920"/>
            <a:ext cx="40087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Floor 오브젝트에 Contribute GI를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2" name="그림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2230" y="1364615"/>
            <a:ext cx="4056380" cy="910590"/>
          </a:xfrm>
          <a:prstGeom prst="roundRect"/>
          <a:solidFill>
            <a:srgbClr val="EDEDED"/>
          </a:solidFill>
        </p:spPr>
      </p:pic>
      <p:pic>
        <p:nvPicPr>
          <p:cNvPr id="1193" name="그림 4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1595" y="2397125"/>
            <a:ext cx="4057015" cy="898525"/>
          </a:xfrm>
          <a:prstGeom prst="roundRect"/>
          <a:solidFill>
            <a:srgbClr val="EDEDED"/>
          </a:solidFill>
        </p:spPr>
      </p:pic>
      <p:pic>
        <p:nvPicPr>
          <p:cNvPr id="1194" name="그림 4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7310" y="3422015"/>
            <a:ext cx="4051935" cy="920115"/>
          </a:xfrm>
          <a:prstGeom prst="roundRect"/>
          <a:solidFill>
            <a:srgbClr val="EDEDED"/>
          </a:solidFill>
        </p:spPr>
      </p:pic>
      <p:pic>
        <p:nvPicPr>
          <p:cNvPr id="1195" name="그림 10" descr="C:/Users/Admin1/AppData/Roaming/PolarisOffice/ETemp/17960_9275864/fImage5030298633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211310" y="1929130"/>
            <a:ext cx="1626870" cy="2992755"/>
          </a:xfrm>
          <a:prstGeom prst="roundRect"/>
          <a:solidFill>
            <a:srgbClr val="EDEDED"/>
          </a:solidFill>
        </p:spPr>
      </p:pic>
      <p:pic>
        <p:nvPicPr>
          <p:cNvPr id="1196" name="그림 13" descr="C:/Users/Admin1/AppData/Roaming/PolarisOffice/ETemp/17960_9275864/fImage77352996500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9425" y="1366520"/>
            <a:ext cx="2148840" cy="40049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92600" y="318770"/>
            <a:ext cx="36131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한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86" name="Rect 0"/>
          <p:cNvSpPr txBox="1">
            <a:spLocks/>
          </p:cNvSpPr>
          <p:nvPr/>
        </p:nvSpPr>
        <p:spPr>
          <a:xfrm rot="0">
            <a:off x="1324610" y="2794000"/>
            <a:ext cx="4059555" cy="93408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리고 Project 폴더에 있는 Model 폴더에 Street Lamp 오브젝트를 월드 공간에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1" name="Rect 0"/>
          <p:cNvSpPr txBox="1">
            <a:spLocks/>
          </p:cNvSpPr>
          <p:nvPr/>
        </p:nvSpPr>
        <p:spPr>
          <a:xfrm rot="0">
            <a:off x="6828790" y="5582920"/>
            <a:ext cx="406971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Light에서 Spotlight를 생성하고 이름을 Bulb로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7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98750" y="1354455"/>
            <a:ext cx="2681605" cy="1283970"/>
          </a:xfrm>
          <a:prstGeom prst="roundRect"/>
          <a:solidFill>
            <a:srgbClr val="EDEDED"/>
          </a:solidFill>
        </p:spPr>
      </p:pic>
      <p:pic>
        <p:nvPicPr>
          <p:cNvPr id="1198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2230" y="1361440"/>
            <a:ext cx="1219835" cy="1268730"/>
          </a:xfrm>
          <a:prstGeom prst="roundRect"/>
          <a:solidFill>
            <a:srgbClr val="EDEDED"/>
          </a:solidFill>
        </p:spPr>
      </p:pic>
      <p:pic>
        <p:nvPicPr>
          <p:cNvPr id="1199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0165" y="3836035"/>
            <a:ext cx="4060190" cy="1569720"/>
          </a:xfrm>
          <a:prstGeom prst="roundRect"/>
          <a:solidFill>
            <a:srgbClr val="EDEDED"/>
          </a:solidFill>
        </p:spPr>
      </p:pic>
      <p:sp>
        <p:nvSpPr>
          <p:cNvPr id="1200" name="텍스트 상자 10"/>
          <p:cNvSpPr txBox="1">
            <a:spLocks/>
          </p:cNvSpPr>
          <p:nvPr/>
        </p:nvSpPr>
        <p:spPr>
          <a:xfrm rot="0">
            <a:off x="1327150" y="5589905"/>
            <a:ext cx="4059555" cy="64643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Street Lamp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1" name="그림 11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1421765"/>
            <a:ext cx="2430780" cy="3941445"/>
          </a:xfrm>
          <a:prstGeom prst="roundRect"/>
          <a:solidFill>
            <a:srgbClr val="EDEDED"/>
          </a:solidFill>
        </p:spPr>
      </p:pic>
      <p:pic>
        <p:nvPicPr>
          <p:cNvPr id="1202" name="그림 20" descr="C:/Users/Admin1/AppData/Roaming/PolarisOffice/ETemp/17960_9275864/fImage10645302916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67215" y="2145030"/>
            <a:ext cx="1438910" cy="24999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92600" y="318770"/>
            <a:ext cx="36131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1310005" y="2571750"/>
            <a:ext cx="4059555" cy="64643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Bulb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4" name="그림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7465" y="3322320"/>
            <a:ext cx="4055745" cy="2135505"/>
          </a:xfrm>
          <a:prstGeom prst="roundRect"/>
          <a:solidFill>
            <a:srgbClr val="EDEDED"/>
          </a:solidFill>
        </p:spPr>
      </p:pic>
      <p:sp>
        <p:nvSpPr>
          <p:cNvPr id="1205" name="텍스트 상자 21"/>
          <p:cNvSpPr txBox="1">
            <a:spLocks/>
          </p:cNvSpPr>
          <p:nvPr/>
        </p:nvSpPr>
        <p:spPr>
          <a:xfrm rot="0">
            <a:off x="1295400" y="5586095"/>
            <a:ext cx="406971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Bulb 오브젝트의 Spot Angle과 Mode를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6" name="그림 2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6565" y="1198880"/>
            <a:ext cx="4023360" cy="3999865"/>
          </a:xfrm>
          <a:prstGeom prst="rect"/>
          <a:noFill/>
        </p:spPr>
      </p:pic>
      <p:sp>
        <p:nvSpPr>
          <p:cNvPr id="1207" name="텍스트 상자 26"/>
          <p:cNvSpPr txBox="1">
            <a:spLocks/>
          </p:cNvSpPr>
          <p:nvPr/>
        </p:nvSpPr>
        <p:spPr>
          <a:xfrm rot="0">
            <a:off x="6807835" y="5328920"/>
            <a:ext cx="4013200" cy="90741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Window에서 Rendering을 선택하고 Lighting Settings를 선택합니다.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8" name="그림 4" descr="C:/Users/Admin1/AppData/Roaming/PolarisOffice/ETemp/17960_9275864/fImage12271214572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2385" y="1205230"/>
            <a:ext cx="4060825" cy="12172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92600" y="318770"/>
            <a:ext cx="36131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91" name="Rect 0"/>
          <p:cNvSpPr txBox="1">
            <a:spLocks/>
          </p:cNvSpPr>
          <p:nvPr/>
        </p:nvSpPr>
        <p:spPr>
          <a:xfrm rot="0">
            <a:off x="6845935" y="4043680"/>
            <a:ext cx="419925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라이트 맵은 실시간으로 생성되는 빛에 대한 정보를 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번에 </a:t>
            </a:r>
            <a:r>
              <a:rPr lang="ko-KR" sz="1800">
                <a:latin typeface="맑은 고딕" charset="0"/>
                <a:ea typeface="맑은 고딕" charset="0"/>
              </a:rPr>
              <a:t>저장한 </a:t>
            </a:r>
            <a:r>
              <a:rPr lang="ko-KR" sz="1800">
                <a:latin typeface="맑은 고딕" charset="0"/>
                <a:ea typeface="맑은 고딕" charset="0"/>
              </a:rPr>
              <a:t>텍스처입니다.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라이트 맵의 경우 빛을 받은 게임 오브젝트는 그림자와 반사면이 고정되어 있는 형태로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5" name="Rect 0"/>
          <p:cNvSpPr txBox="1">
            <a:spLocks/>
          </p:cNvSpPr>
          <p:nvPr/>
        </p:nvSpPr>
        <p:spPr>
          <a:xfrm rot="0">
            <a:off x="1219200" y="5144135"/>
            <a:ext cx="41459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Light Probe Visualization에서 Generate Lighting을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6" name="그림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090" y="1271270"/>
            <a:ext cx="4133215" cy="3702685"/>
          </a:xfrm>
          <a:prstGeom prst="rect"/>
          <a:noFill/>
        </p:spPr>
      </p:pic>
      <p:pic>
        <p:nvPicPr>
          <p:cNvPr id="1207" name="그림 2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1490" y="1228725"/>
            <a:ext cx="4194810" cy="26466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92600" y="318770"/>
            <a:ext cx="36137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7"/>
          <p:cNvSpPr txBox="1">
            <a:spLocks/>
          </p:cNvSpPr>
          <p:nvPr/>
        </p:nvSpPr>
        <p:spPr>
          <a:xfrm rot="0">
            <a:off x="1440815" y="5410200"/>
            <a:ext cx="393954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Light에서 Light Probe Group을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3" name="그림 8" descr="C:/Users/Admin1/AppData/Roaming/PolarisOffice/ETemp/17960_9275864/fImage1194927149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35735" y="1340485"/>
            <a:ext cx="2473960" cy="3893820"/>
          </a:xfrm>
          <a:prstGeom prst="roundRect"/>
          <a:solidFill>
            <a:srgbClr val="EDEDED"/>
          </a:solidFill>
        </p:spPr>
      </p:pic>
      <p:pic>
        <p:nvPicPr>
          <p:cNvPr id="1034" name="그림 23" descr="C:/Users/Admin1/AppData/Roaming/PolarisOffice/ETemp/17960_9275864/fImage10953303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74160" y="2145030"/>
            <a:ext cx="1314450" cy="2560320"/>
          </a:xfrm>
          <a:prstGeom prst="roundRect"/>
          <a:solidFill>
            <a:srgbClr val="EDEDED"/>
          </a:solidFill>
        </p:spPr>
      </p:pic>
      <p:pic>
        <p:nvPicPr>
          <p:cNvPr id="1035" name="그림 26" descr="C:/Users/Admin1/AppData/Roaming/PolarisOffice/ETemp/17960_9275864/fImage1267030493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5455" y="1340485"/>
            <a:ext cx="4091305" cy="1099185"/>
          </a:xfrm>
          <a:prstGeom prst="roundRect"/>
          <a:solidFill>
            <a:srgbClr val="EDEDED"/>
          </a:solidFill>
        </p:spPr>
      </p:pic>
      <p:sp>
        <p:nvSpPr>
          <p:cNvPr id="1036" name="텍스트 상자 29"/>
          <p:cNvSpPr txBox="1">
            <a:spLocks/>
          </p:cNvSpPr>
          <p:nvPr/>
        </p:nvSpPr>
        <p:spPr>
          <a:xfrm rot="0">
            <a:off x="6814185" y="2541270"/>
            <a:ext cx="408432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Light Probe Group 오브젝트의 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7" name="그림 30" descr="C:/Users/Admin1/AppData/Roaming/PolarisOffice/ETemp/17960_9275864/fImage5193306696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73085" y="3317240"/>
            <a:ext cx="2742565" cy="1699260"/>
          </a:xfrm>
          <a:prstGeom prst="roundRect"/>
          <a:solidFill>
            <a:srgbClr val="EDEDED"/>
          </a:solidFill>
        </p:spPr>
      </p:pic>
      <p:pic>
        <p:nvPicPr>
          <p:cNvPr id="1038" name="그림 31" descr="C:/Users/Admin1/AppData/Roaming/PolarisOffice/ETemp/17960_9275864/fImage12332307446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3329305"/>
            <a:ext cx="1213485" cy="1687195"/>
          </a:xfrm>
          <a:prstGeom prst="roundRect"/>
          <a:solidFill>
            <a:srgbClr val="EDEDED"/>
          </a:solidFill>
        </p:spPr>
      </p:pic>
      <p:sp>
        <p:nvSpPr>
          <p:cNvPr id="1039" name="텍스트 상자 36"/>
          <p:cNvSpPr txBox="1">
            <a:spLocks/>
          </p:cNvSpPr>
          <p:nvPr/>
        </p:nvSpPr>
        <p:spPr>
          <a:xfrm rot="0">
            <a:off x="6825615" y="5130165"/>
            <a:ext cx="40843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리고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Prefab</a:t>
            </a:r>
            <a:r>
              <a:rPr lang="ko-KR" sz="1800">
                <a:latin typeface="맑은 고딕" charset="0"/>
                <a:ea typeface="맑은 고딕" charset="0"/>
              </a:rPr>
              <a:t> 폴더에 </a:t>
            </a:r>
            <a:r>
              <a:rPr lang="ko-KR" sz="1800">
                <a:latin typeface="맑은 고딕" charset="0"/>
                <a:ea typeface="맑은 고딕" charset="0"/>
              </a:rPr>
              <a:t>Wood </a:t>
            </a:r>
            <a:r>
              <a:rPr lang="ko-KR" sz="1800">
                <a:latin typeface="맑은 고딕" charset="0"/>
                <a:ea typeface="맑은 고딕" charset="0"/>
              </a:rPr>
              <a:t>Street Lamp 오브젝트를 월드 공간에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10990" y="327660"/>
            <a:ext cx="39852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Rect 0"/>
          <p:cNvSpPr txBox="1">
            <a:spLocks/>
          </p:cNvSpPr>
          <p:nvPr/>
        </p:nvSpPr>
        <p:spPr>
          <a:xfrm rot="0">
            <a:off x="1449705" y="2547620"/>
            <a:ext cx="393954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Wood Street Light 오브젝트의 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9" name="Rect 0"/>
          <p:cNvSpPr txBox="1">
            <a:spLocks/>
          </p:cNvSpPr>
          <p:nvPr/>
        </p:nvSpPr>
        <p:spPr>
          <a:xfrm rot="0">
            <a:off x="6842760" y="5208270"/>
            <a:ext cx="40843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 Light에서 Point Light를 생성한 다음 Emergency Light라는 이름으로 정의합니다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0" name="그림 37" descr="C:/Users/Admin1/AppData/Roaming/PolarisOffice/ETemp/17960_9275864/fImage1650632157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45260" y="1333500"/>
            <a:ext cx="3943350" cy="1166495"/>
          </a:xfrm>
          <a:prstGeom prst="roundRect"/>
          <a:solidFill>
            <a:srgbClr val="EDEDED"/>
          </a:solidFill>
        </p:spPr>
      </p:pic>
      <p:pic>
        <p:nvPicPr>
          <p:cNvPr id="1041" name="그림 41" descr="C:/Users/Admin1/AppData/Roaming/PolarisOffice/ETemp/17960_9275864/fImage12388323814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1610" y="3355975"/>
            <a:ext cx="2172970" cy="2007235"/>
          </a:xfrm>
          <a:prstGeom prst="roundRect"/>
          <a:solidFill>
            <a:srgbClr val="EDEDED"/>
          </a:solidFill>
        </p:spPr>
      </p:pic>
      <p:pic>
        <p:nvPicPr>
          <p:cNvPr id="1042" name="그림 44" descr="C:/Users/Admin1/AppData/Roaming/PolarisOffice/ETemp/17960_9275864/fImage5030324328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83025" y="3364230"/>
            <a:ext cx="1506220" cy="1998980"/>
          </a:xfrm>
          <a:prstGeom prst="roundRect"/>
          <a:solidFill>
            <a:srgbClr val="EDEDED"/>
          </a:solidFill>
        </p:spPr>
      </p:pic>
      <p:sp>
        <p:nvSpPr>
          <p:cNvPr id="1043" name="텍스트 상자 45"/>
          <p:cNvSpPr txBox="1">
            <a:spLocks/>
          </p:cNvSpPr>
          <p:nvPr/>
        </p:nvSpPr>
        <p:spPr>
          <a:xfrm rot="0">
            <a:off x="1466215" y="5487035"/>
            <a:ext cx="392303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Character 오브젝트에 Contribute GI를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46" descr="C:/Users/Admin1/AppData/Roaming/PolarisOffice/ETemp/17960_9275864/fImage13170326682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83420" y="1877060"/>
            <a:ext cx="1330325" cy="2629535"/>
          </a:xfrm>
          <a:prstGeom prst="roundRect"/>
          <a:solidFill>
            <a:srgbClr val="EDEDED"/>
          </a:solidFill>
        </p:spPr>
      </p:pic>
      <p:pic>
        <p:nvPicPr>
          <p:cNvPr id="1045" name="그림 49" descr="C:/Users/Admin1/AppData/Roaming/PolarisOffice/ETemp/17960_9275864/fImage115991459169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1332865"/>
            <a:ext cx="2531110" cy="37274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10990" y="327660"/>
            <a:ext cx="39852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3" name="Rect 0"/>
          <p:cNvSpPr txBox="1">
            <a:spLocks/>
          </p:cNvSpPr>
          <p:nvPr/>
        </p:nvSpPr>
        <p:spPr>
          <a:xfrm rot="0">
            <a:off x="1449070" y="2407920"/>
            <a:ext cx="392303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Emergency Light 오브젝트의 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6" name="그림 50" descr="C:/Users/Admin1/AppData/Roaming/PolarisOffice/ETemp/17960_9275864/fImage12934340996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4150" y="1332865"/>
            <a:ext cx="3926205" cy="977265"/>
          </a:xfrm>
          <a:prstGeom prst="roundRect"/>
          <a:solidFill>
            <a:srgbClr val="EDEDED"/>
          </a:solidFill>
        </p:spPr>
      </p:pic>
      <p:pic>
        <p:nvPicPr>
          <p:cNvPr id="1047" name="그림 53" descr="C:/Users/Admin1/AppData/Roaming/PolarisOffice/ETemp/17960_9275864/fImage1229034249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49705" y="3131185"/>
            <a:ext cx="3921760" cy="1695450"/>
          </a:xfrm>
          <a:prstGeom prst="roundRect"/>
          <a:solidFill>
            <a:srgbClr val="EDEDED"/>
          </a:solidFill>
        </p:spPr>
      </p:pic>
      <p:sp>
        <p:nvSpPr>
          <p:cNvPr id="1048" name="텍스트 상자 56"/>
          <p:cNvSpPr txBox="1">
            <a:spLocks/>
          </p:cNvSpPr>
          <p:nvPr/>
        </p:nvSpPr>
        <p:spPr>
          <a:xfrm rot="0">
            <a:off x="1442720" y="4927600"/>
            <a:ext cx="393763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Emergency Light의 색상과 Mode를 변경한 다음 Intensity와 Shadow Type을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9" name="그림 57" descr="C:/Users/Admin1/AppData/Roaming/PolarisOffice/ETemp/17960_9275864/fImage9812344299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1330325"/>
            <a:ext cx="4091940" cy="2657475"/>
          </a:xfrm>
          <a:prstGeom prst="roundRect"/>
          <a:solidFill>
            <a:srgbClr val="EDEDED"/>
          </a:solidFill>
        </p:spPr>
      </p:pic>
      <p:sp>
        <p:nvSpPr>
          <p:cNvPr id="1050" name="텍스트 상자 60"/>
          <p:cNvSpPr txBox="1">
            <a:spLocks/>
          </p:cNvSpPr>
          <p:nvPr/>
        </p:nvSpPr>
        <p:spPr>
          <a:xfrm rot="0">
            <a:off x="6824980" y="4099560"/>
            <a:ext cx="409067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Patrol 스크립트에서 int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Vector3.MoveTowards( )함수를 사용하여 자기 위치에서 도착 지점까지 일정한 속도로 이동하도록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24375" y="328930"/>
            <a:ext cx="31553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0" name="텍스트 상자 376"/>
          <p:cNvSpPr txBox="1">
            <a:spLocks/>
          </p:cNvSpPr>
          <p:nvPr/>
        </p:nvSpPr>
        <p:spPr>
          <a:xfrm rot="0">
            <a:off x="1238885" y="5541010"/>
            <a:ext cx="407416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sz="1800">
                <a:latin typeface="맑은 고딕" charset="0"/>
                <a:ea typeface="맑은 고딕" charset="0"/>
              </a:rPr>
              <a:t>그런 다음 Light에 Point Light를 생성합니다.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5" name="텍스트 상자 381"/>
          <p:cNvSpPr txBox="1">
            <a:spLocks/>
          </p:cNvSpPr>
          <p:nvPr/>
        </p:nvSpPr>
        <p:spPr>
          <a:xfrm rot="0">
            <a:off x="6834505" y="2649855"/>
            <a:ext cx="43224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Point Light의 위치를 설정합니다</a:t>
            </a:r>
            <a:r>
              <a:rPr lang="ko-KR" sz="1800">
                <a:latin typeface="맑은 고딕" charset="0"/>
                <a:ea typeface="맑은 고딕" charset="0"/>
              </a:rPr>
              <a:t>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6" name="그림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263650"/>
            <a:ext cx="2735580" cy="4131945"/>
          </a:xfrm>
          <a:prstGeom prst="roundRect"/>
          <a:solidFill>
            <a:srgbClr val="EDEDED"/>
          </a:solidFill>
        </p:spPr>
      </p:pic>
      <p:pic>
        <p:nvPicPr>
          <p:cNvPr id="1137" name="그림 1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57980" y="2377440"/>
            <a:ext cx="1155065" cy="1912620"/>
          </a:xfrm>
          <a:prstGeom prst="roundRect"/>
          <a:solidFill>
            <a:srgbClr val="EDEDED"/>
          </a:solidFill>
        </p:spPr>
      </p:pic>
      <p:pic>
        <p:nvPicPr>
          <p:cNvPr id="1138" name="그림 2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255395"/>
            <a:ext cx="4326255" cy="1256030"/>
          </a:xfrm>
          <a:prstGeom prst="roundRect"/>
          <a:solidFill>
            <a:srgbClr val="EDEDED"/>
          </a:solidFill>
        </p:spPr>
      </p:pic>
      <p:pic>
        <p:nvPicPr>
          <p:cNvPr id="1139" name="그림 24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235" y="3466465"/>
            <a:ext cx="4327525" cy="1962785"/>
          </a:xfrm>
          <a:prstGeom prst="roundRect"/>
          <a:solidFill>
            <a:srgbClr val="EDEDED"/>
          </a:solidFill>
        </p:spPr>
      </p:pic>
      <p:sp>
        <p:nvSpPr>
          <p:cNvPr id="1140" name="텍스트 상자 27"/>
          <p:cNvSpPr txBox="1">
            <a:spLocks/>
          </p:cNvSpPr>
          <p:nvPr/>
        </p:nvSpPr>
        <p:spPr>
          <a:xfrm rot="0">
            <a:off x="6822440" y="5537835"/>
            <a:ext cx="43180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Spot Light의 Range와 Spot Angle 그리고 Color를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5527675" y="352425"/>
            <a:ext cx="11315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Light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6" name="텍스트 상자 36"/>
          <p:cNvSpPr txBox="1">
            <a:spLocks/>
          </p:cNvSpPr>
          <p:nvPr/>
        </p:nvSpPr>
        <p:spPr>
          <a:xfrm rot="0">
            <a:off x="1147445" y="2731135"/>
            <a:ext cx="42214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Directional Light : 월드 공간 내에서 지정된 방향으로 평행하게 발사하는 조명입니다.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2" name="텍스트 상자 7"/>
          <p:cNvSpPr txBox="1">
            <a:spLocks/>
          </p:cNvSpPr>
          <p:nvPr/>
        </p:nvSpPr>
        <p:spPr>
          <a:xfrm rot="0">
            <a:off x="6810375" y="5346700"/>
            <a:ext cx="414718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Spot Light : 월드 공간 내에서 한 점에서 원뿔 형태로 발사하는 조명입니다.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4" name="그림 3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46810" y="1230630"/>
            <a:ext cx="4224020" cy="1438275"/>
          </a:xfrm>
          <a:prstGeom prst="roundRect"/>
          <a:solidFill>
            <a:srgbClr val="EDEDED"/>
          </a:solidFill>
        </p:spPr>
      </p:pic>
      <p:pic>
        <p:nvPicPr>
          <p:cNvPr id="1145" name="그림 37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47445" y="3880485"/>
            <a:ext cx="4223385" cy="1356995"/>
          </a:xfrm>
          <a:prstGeom prst="rect"/>
          <a:noFill/>
        </p:spPr>
      </p:pic>
      <p:sp>
        <p:nvSpPr>
          <p:cNvPr id="1146" name="텍스트 상자 38"/>
          <p:cNvSpPr txBox="1">
            <a:spLocks/>
          </p:cNvSpPr>
          <p:nvPr/>
        </p:nvSpPr>
        <p:spPr>
          <a:xfrm rot="0">
            <a:off x="1139190" y="5343525"/>
            <a:ext cx="42316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Point Light : 월드 공간 내에서 한 점에 있으며, 모든 방향으로 균등하게 발사하는 조명입니다.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7" name="그림 44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238885"/>
            <a:ext cx="4131945" cy="39160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80560" y="327660"/>
            <a:ext cx="32264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16" name="Rect 0"/>
          <p:cNvSpPr txBox="1">
            <a:spLocks/>
          </p:cNvSpPr>
          <p:nvPr/>
        </p:nvSpPr>
        <p:spPr>
          <a:xfrm rot="0">
            <a:off x="6805295" y="5284470"/>
            <a:ext cx="43745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Object에서 Plane 오브젝트를 생성한 다음 Floor라는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1" name="텍스트 상자 21"/>
          <p:cNvSpPr txBox="1">
            <a:spLocks/>
          </p:cNvSpPr>
          <p:nvPr/>
        </p:nvSpPr>
        <p:spPr>
          <a:xfrm rot="0">
            <a:off x="1169035" y="4497070"/>
            <a:ext cx="421132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 </a:t>
            </a:r>
            <a:r>
              <a:rPr lang="ko-KR" sz="1800">
                <a:latin typeface="맑은 고딕" charset="0"/>
                <a:ea typeface="맑은 고딕" charset="0"/>
              </a:rPr>
              <a:t>그리고 3D Object에 Capsule 오브젝트를 생성한 다음 Character라는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 Patrol 스크립트를 생성하여 Character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4" name="그림 48" descr="C:/Users/Admin1/AppData/Roaming/PolarisOffice/ETemp/17960_9275864/fImage159781728145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63955" y="1202055"/>
            <a:ext cx="2652395" cy="3140075"/>
          </a:xfrm>
          <a:prstGeom prst="roundRect"/>
          <a:solidFill>
            <a:srgbClr val="EDEDED"/>
          </a:solidFill>
        </p:spPr>
      </p:pic>
      <p:pic>
        <p:nvPicPr>
          <p:cNvPr id="1145" name="그림 49" descr="C:/Users/Admin1/AppData/Roaming/PolarisOffice/ETemp/17960_9275864/fImage55181733281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05580" y="1202055"/>
            <a:ext cx="1374775" cy="1739265"/>
          </a:xfrm>
          <a:prstGeom prst="roundRect"/>
          <a:solidFill>
            <a:srgbClr val="EDEDED"/>
          </a:solidFill>
        </p:spPr>
      </p:pic>
      <p:pic>
        <p:nvPicPr>
          <p:cNvPr id="1146" name="그림 53" descr="C:/Users/Admin1/AppData/Roaming/PolarisOffice/ETemp/17960_9275864/fImage159531766827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202055"/>
            <a:ext cx="2778125" cy="3911600"/>
          </a:xfrm>
          <a:prstGeom prst="roundRect"/>
          <a:solidFill>
            <a:srgbClr val="EDEDED"/>
          </a:solidFill>
        </p:spPr>
      </p:pic>
      <p:pic>
        <p:nvPicPr>
          <p:cNvPr id="1147" name="그림 54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07575" y="2145030"/>
            <a:ext cx="1372235" cy="2078355"/>
          </a:xfrm>
          <a:prstGeom prst="roundRect"/>
          <a:solidFill>
            <a:srgbClr val="EDEDED"/>
          </a:solidFill>
        </p:spPr>
      </p:pic>
      <p:pic>
        <p:nvPicPr>
          <p:cNvPr id="1148" name="그림 16" descr="C:/Users/Admin1/AppData/Roaming/PolarisOffice/ETemp/17960_9275864/fImage197230041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07205" y="3497580"/>
            <a:ext cx="779145" cy="848360"/>
          </a:xfrm>
          <a:prstGeom prst="roundRect"/>
          <a:solidFill>
            <a:srgbClr val="EDEDED"/>
          </a:solidFill>
        </p:spPr>
      </p:pic>
      <p:cxnSp>
        <p:nvCxnSpPr>
          <p:cNvPr id="1149" name="도형 19"/>
          <p:cNvCxnSpPr>
            <a:stCxn id="1148" idx="0"/>
            <a:endCxn id="1145" idx="2"/>
          </p:cNvCxnSpPr>
          <p:nvPr/>
        </p:nvCxnSpPr>
        <p:spPr>
          <a:xfrm rot="0" flipH="1" flipV="1">
            <a:off x="4692650" y="2940685"/>
            <a:ext cx="4445" cy="5575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00245" y="327660"/>
            <a:ext cx="31902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53" name="그림 5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51455" y="1204595"/>
            <a:ext cx="2619375" cy="1106805"/>
          </a:xfrm>
          <a:prstGeom prst="roundRect"/>
          <a:solidFill>
            <a:srgbClr val="EDEDED"/>
          </a:solidFill>
        </p:spPr>
      </p:pic>
      <p:pic>
        <p:nvPicPr>
          <p:cNvPr id="1154" name="그림 6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8420" y="1205865"/>
            <a:ext cx="1290955" cy="1089025"/>
          </a:xfrm>
          <a:prstGeom prst="roundRect"/>
          <a:solidFill>
            <a:srgbClr val="EDEDED"/>
          </a:solidFill>
        </p:spPr>
      </p:pic>
      <p:cxnSp>
        <p:nvCxnSpPr>
          <p:cNvPr id="1155" name="도형 61"/>
          <p:cNvCxnSpPr/>
          <p:nvPr/>
        </p:nvCxnSpPr>
        <p:spPr>
          <a:xfrm rot="0" flipH="1">
            <a:off x="2028190" y="1845310"/>
            <a:ext cx="865505" cy="3663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6" name="텍스트 상자 62"/>
          <p:cNvSpPr txBox="1">
            <a:spLocks/>
          </p:cNvSpPr>
          <p:nvPr/>
        </p:nvSpPr>
        <p:spPr>
          <a:xfrm rot="0">
            <a:off x="1341755" y="2458720"/>
            <a:ext cx="4029075" cy="94170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Project 폴더에 있는 Texture 폴더에 Road 텍스처를 선택하고 Floor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7" name="그림 6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4135" y="3549650"/>
            <a:ext cx="4053205" cy="1754505"/>
          </a:xfrm>
          <a:prstGeom prst="roundRect"/>
          <a:solidFill>
            <a:srgbClr val="EDEDED"/>
          </a:solidFill>
        </p:spPr>
      </p:pic>
      <p:sp>
        <p:nvSpPr>
          <p:cNvPr id="1158" name="텍스트 상자 66"/>
          <p:cNvSpPr txBox="1">
            <a:spLocks/>
          </p:cNvSpPr>
          <p:nvPr/>
        </p:nvSpPr>
        <p:spPr>
          <a:xfrm rot="0">
            <a:off x="1322070" y="5481955"/>
            <a:ext cx="4029075" cy="70358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Character 오브젝트의 위치를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9" name="그림 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1198880"/>
            <a:ext cx="4022725" cy="3861435"/>
          </a:xfrm>
          <a:prstGeom prst="rect"/>
          <a:noFill/>
        </p:spPr>
      </p:pic>
      <p:sp>
        <p:nvSpPr>
          <p:cNvPr id="1160" name="텍스트 상자 4"/>
          <p:cNvSpPr txBox="1">
            <a:spLocks/>
          </p:cNvSpPr>
          <p:nvPr/>
        </p:nvSpPr>
        <p:spPr>
          <a:xfrm rot="0">
            <a:off x="6807835" y="5224780"/>
            <a:ext cx="4012565" cy="95948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Window에서 Rendering을 선택하고 Lighting Settings를 선택합니다.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18635" y="318770"/>
            <a:ext cx="35610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8" name="Rect 0"/>
          <p:cNvSpPr txBox="1">
            <a:spLocks/>
          </p:cNvSpPr>
          <p:nvPr/>
        </p:nvSpPr>
        <p:spPr>
          <a:xfrm rot="0">
            <a:off x="1313180" y="5257165"/>
            <a:ext cx="4058920" cy="92773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 </a:t>
            </a:r>
            <a:r>
              <a:rPr lang="ko-KR" sz="1800">
                <a:latin typeface="맑은 고딕" charset="0"/>
                <a:ea typeface="맑은 고딕" charset="0"/>
              </a:rPr>
              <a:t>그리고 Skybox Material에 </a:t>
            </a:r>
            <a:r>
              <a:rPr lang="ko-KR" sz="1800">
                <a:latin typeface="맑은 고딕" charset="0"/>
                <a:ea typeface="맑은 고딕" charset="0"/>
              </a:rPr>
              <a:t>Materials </a:t>
            </a:r>
            <a:r>
              <a:rPr lang="ko-KR" sz="1800">
                <a:latin typeface="맑은 고딕" charset="0"/>
                <a:ea typeface="맑은 고딕" charset="0"/>
              </a:rPr>
              <a:t>폴더에 있는 Sky </a:t>
            </a:r>
            <a:r>
              <a:rPr lang="ko-KR" sz="1800">
                <a:latin typeface="맑은 고딕" charset="0"/>
                <a:ea typeface="맑은 고딕" charset="0"/>
              </a:rPr>
              <a:t>머티리얼을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0" name="Rect 0"/>
          <p:cNvSpPr txBox="1">
            <a:spLocks/>
          </p:cNvSpPr>
          <p:nvPr/>
        </p:nvSpPr>
        <p:spPr>
          <a:xfrm rot="0">
            <a:off x="6825615" y="4152265"/>
            <a:ext cx="4013200" cy="204089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 </a:t>
            </a:r>
            <a:r>
              <a:rPr lang="ko-KR" sz="1800">
                <a:latin typeface="맑은 고딕" charset="0"/>
                <a:ea typeface="맑은 고딕" charset="0"/>
              </a:rPr>
              <a:t>이제 UI에서 Button을 3게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Direction Light Button이라는 이름과 Spot Light Button이라는 이름 그리고 Point Light Button이라는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1" name="그림 8" descr="C:/Users/Admin1/AppData/Roaming/PolarisOffice/ETemp/17960_9275864/fImage23772175846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14450" y="1280160"/>
            <a:ext cx="4049395" cy="2716530"/>
          </a:xfrm>
          <a:prstGeom prst="roundRect"/>
          <a:solidFill>
            <a:srgbClr val="EDEDED"/>
          </a:solidFill>
        </p:spPr>
      </p:pic>
      <p:pic>
        <p:nvPicPr>
          <p:cNvPr id="1164" name="그림 1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5455" y="1204595"/>
            <a:ext cx="2536825" cy="2766060"/>
          </a:xfrm>
          <a:prstGeom prst="roundRect"/>
          <a:solidFill>
            <a:srgbClr val="EDEDED"/>
          </a:solidFill>
        </p:spPr>
      </p:pic>
      <p:pic>
        <p:nvPicPr>
          <p:cNvPr id="1165" name="그림 2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79280" y="1673225"/>
            <a:ext cx="1355090" cy="1812925"/>
          </a:xfrm>
          <a:prstGeom prst="roundRect"/>
          <a:solidFill>
            <a:srgbClr val="EDEDED"/>
          </a:solidFill>
        </p:spPr>
      </p:pic>
      <p:pic>
        <p:nvPicPr>
          <p:cNvPr id="1166" name="그림 1" descr="C:/Users/Admin1/AppData/Roaming/PolarisOffice/ETemp/17960_9275864/fImage342212138467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2545" y="4151630"/>
            <a:ext cx="4058920" cy="1029970"/>
          </a:xfrm>
          <a:prstGeom prst="roundRect"/>
          <a:solidFill>
            <a:srgbClr val="EDEDED"/>
          </a:solidFill>
        </p:spPr>
      </p:pic>
      <p:cxnSp>
        <p:nvCxnSpPr>
          <p:cNvPr id="1163" name="도형 14"/>
          <p:cNvCxnSpPr/>
          <p:nvPr/>
        </p:nvCxnSpPr>
        <p:spPr>
          <a:xfrm rot="0" flipV="1">
            <a:off x="3321050" y="1842135"/>
            <a:ext cx="1912620" cy="25869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18635" y="318770"/>
            <a:ext cx="35610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8" name="Rect 0"/>
          <p:cNvSpPr txBox="1">
            <a:spLocks/>
          </p:cNvSpPr>
          <p:nvPr/>
        </p:nvSpPr>
        <p:spPr>
          <a:xfrm rot="0">
            <a:off x="1313180" y="5282565"/>
            <a:ext cx="4058285" cy="90233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Direction Light Button과 Spot Light Button 그리고 Point Light Button의 크기와 앵커를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0" name="Rect 0"/>
          <p:cNvSpPr txBox="1">
            <a:spLocks/>
          </p:cNvSpPr>
          <p:nvPr/>
        </p:nvSpPr>
        <p:spPr>
          <a:xfrm rot="0">
            <a:off x="6834505" y="3097530"/>
            <a:ext cx="4115435" cy="308737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Direction Light Button 하위 오브젝트에 있는 텍스트의 이름을 Direction Text로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 Spot Light Button 하위 오브젝트에 있는 텍스트의 이름을 Spot Text로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Point Light Button 하위 오브젝트에 있는 텍스트의 이름을 Point Text로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6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6990" y="1292860"/>
            <a:ext cx="4063365" cy="1146810"/>
          </a:xfrm>
          <a:prstGeom prst="roundRect"/>
          <a:solidFill>
            <a:srgbClr val="EDEDED"/>
          </a:solidFill>
        </p:spPr>
      </p:pic>
      <p:pic>
        <p:nvPicPr>
          <p:cNvPr id="1167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6990" y="3970655"/>
            <a:ext cx="4071620" cy="1141095"/>
          </a:xfrm>
          <a:prstGeom prst="roundRect"/>
          <a:solidFill>
            <a:srgbClr val="EDEDED"/>
          </a:solidFill>
        </p:spPr>
      </p:pic>
      <p:pic>
        <p:nvPicPr>
          <p:cNvPr id="1168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2545" y="2632075"/>
            <a:ext cx="4076065" cy="1139825"/>
          </a:xfrm>
          <a:prstGeom prst="roundRect"/>
          <a:solidFill>
            <a:srgbClr val="EDEDED"/>
          </a:solidFill>
        </p:spPr>
      </p:pic>
      <p:pic>
        <p:nvPicPr>
          <p:cNvPr id="1169" name="그림 5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5615" y="1287780"/>
            <a:ext cx="1270635" cy="1653540"/>
          </a:xfrm>
          <a:prstGeom prst="roundRect"/>
          <a:solidFill>
            <a:srgbClr val="EDEDED"/>
          </a:solidFill>
        </p:spPr>
      </p:pic>
      <p:pic>
        <p:nvPicPr>
          <p:cNvPr id="1170" name="그림 5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94370" y="1297305"/>
            <a:ext cx="2655570" cy="493395"/>
          </a:xfrm>
          <a:prstGeom prst="roundRect"/>
          <a:solidFill>
            <a:srgbClr val="EDEDED"/>
          </a:solidFill>
        </p:spPr>
      </p:pic>
      <p:pic>
        <p:nvPicPr>
          <p:cNvPr id="1171" name="그림 6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96910" y="1879600"/>
            <a:ext cx="2661920" cy="493395"/>
          </a:xfrm>
          <a:prstGeom prst="roundRect"/>
          <a:solidFill>
            <a:srgbClr val="EDEDED"/>
          </a:solidFill>
        </p:spPr>
      </p:pic>
      <p:pic>
        <p:nvPicPr>
          <p:cNvPr id="1172" name="그림 6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99450" y="2453005"/>
            <a:ext cx="2659380" cy="4933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18635" y="318770"/>
            <a:ext cx="35610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8" name="Rect 0"/>
          <p:cNvSpPr txBox="1">
            <a:spLocks/>
          </p:cNvSpPr>
          <p:nvPr/>
        </p:nvSpPr>
        <p:spPr>
          <a:xfrm rot="0">
            <a:off x="1313180" y="4098290"/>
            <a:ext cx="4058285" cy="213868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Direction Text에는 Direction Light라는 텍스트로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Spot Text에는 Spot Light라는 텍스트로 변경하고 Point Text에는 Point Light라는 텍스트로 변경합니다.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9" name="그림 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6195" y="1364615"/>
            <a:ext cx="4074160" cy="755015"/>
          </a:xfrm>
          <a:prstGeom prst="roundRect"/>
          <a:solidFill>
            <a:srgbClr val="EDEDED"/>
          </a:solidFill>
        </p:spPr>
      </p:pic>
      <p:pic>
        <p:nvPicPr>
          <p:cNvPr id="1170" name="그림 4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5085" y="2280920"/>
            <a:ext cx="4074160" cy="755650"/>
          </a:xfrm>
          <a:prstGeom prst="roundRect"/>
          <a:solidFill>
            <a:srgbClr val="EDEDED"/>
          </a:solidFill>
        </p:spPr>
      </p:pic>
      <p:pic>
        <p:nvPicPr>
          <p:cNvPr id="1171" name="그림 4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97305" y="3211830"/>
            <a:ext cx="4073525" cy="749935"/>
          </a:xfrm>
          <a:prstGeom prst="roundRect"/>
          <a:solidFill>
            <a:srgbClr val="EDEDED"/>
          </a:solidFill>
        </p:spPr>
      </p:pic>
      <p:pic>
        <p:nvPicPr>
          <p:cNvPr id="1172" name="그림 2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6565" y="1366520"/>
            <a:ext cx="2491740" cy="2664460"/>
          </a:xfrm>
          <a:prstGeom prst="roundRect"/>
          <a:solidFill>
            <a:srgbClr val="EDEDED"/>
          </a:solidFill>
        </p:spPr>
      </p:pic>
      <p:pic>
        <p:nvPicPr>
          <p:cNvPr id="1173" name="그림 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74200" y="1366520"/>
            <a:ext cx="1391285" cy="1496695"/>
          </a:xfrm>
          <a:prstGeom prst="roundRect"/>
          <a:solidFill>
            <a:srgbClr val="EDEDED"/>
          </a:solidFill>
        </p:spPr>
      </p:pic>
      <p:sp>
        <p:nvSpPr>
          <p:cNvPr id="1174" name="텍스트 상자 6"/>
          <p:cNvSpPr txBox="1">
            <a:spLocks/>
          </p:cNvSpPr>
          <p:nvPr/>
        </p:nvSpPr>
        <p:spPr>
          <a:xfrm rot="0">
            <a:off x="6806565" y="4204970"/>
            <a:ext cx="4060190" cy="20320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빈 게임 오브젝트를 생성하고 Light Manager라는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 LightManager 스크립트를 생성하여 Light Manager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5" name="그림 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80270" y="3251835"/>
            <a:ext cx="789305" cy="850265"/>
          </a:xfrm>
          <a:prstGeom prst="roundRect"/>
          <a:solidFill>
            <a:srgbClr val="EDEDED"/>
          </a:solidFill>
        </p:spPr>
      </p:pic>
      <p:cxnSp>
        <p:nvCxnSpPr>
          <p:cNvPr id="1176" name="도형 10"/>
          <p:cNvCxnSpPr>
            <a:stCxn id="1175" idx="0"/>
            <a:endCxn id="1173" idx="2"/>
          </p:cNvCxnSpPr>
          <p:nvPr/>
        </p:nvCxnSpPr>
        <p:spPr>
          <a:xfrm rot="0" flipH="1" flipV="1">
            <a:off x="10169525" y="2862580"/>
            <a:ext cx="5715" cy="38989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18635" y="318770"/>
            <a:ext cx="35617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8" name="Rect 0"/>
          <p:cNvSpPr txBox="1">
            <a:spLocks/>
          </p:cNvSpPr>
          <p:nvPr/>
        </p:nvSpPr>
        <p:spPr>
          <a:xfrm rot="0">
            <a:off x="1330960" y="5283200"/>
            <a:ext cx="4058920" cy="94488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LightManager 스크립트에서 boolean 변수와 게임 오브젝트 변수를 배열로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7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2230" y="3718560"/>
            <a:ext cx="4048125" cy="1436370"/>
          </a:xfrm>
          <a:prstGeom prst="roundRect"/>
          <a:solidFill>
            <a:srgbClr val="EDEDED"/>
          </a:solidFill>
        </p:spPr>
      </p:pic>
      <p:pic>
        <p:nvPicPr>
          <p:cNvPr id="1178" name="그림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8310" y="1362075"/>
            <a:ext cx="4126230" cy="1579245"/>
          </a:xfrm>
          <a:prstGeom prst="roundRect"/>
          <a:solidFill>
            <a:srgbClr val="EDEDED"/>
          </a:solidFill>
        </p:spPr>
      </p:pic>
      <p:sp>
        <p:nvSpPr>
          <p:cNvPr id="1179" name="텍스트 상자 17"/>
          <p:cNvSpPr txBox="1">
            <a:spLocks/>
          </p:cNvSpPr>
          <p:nvPr/>
        </p:nvSpPr>
        <p:spPr>
          <a:xfrm rot="0">
            <a:off x="6809105" y="3082925"/>
            <a:ext cx="4123690" cy="31362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LightSetting(int)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함수를 호출할 때마다 boolean 변수의 값을 반대로 저장하도록 설정하고 매개변수를 lightEffect의 원소의 요소로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boolean 변수의 값을 게임 오브젝트의 SetActive의 값으로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0" name="그림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3340" y="1362075"/>
            <a:ext cx="4065270" cy="1457960"/>
          </a:xfrm>
          <a:prstGeom prst="roundRect"/>
          <a:solidFill>
            <a:srgbClr val="EDEDED"/>
          </a:solidFill>
        </p:spPr>
      </p:pic>
      <p:sp>
        <p:nvSpPr>
          <p:cNvPr id="1181" name="텍스트 상자 21"/>
          <p:cNvSpPr txBox="1">
            <a:spLocks/>
          </p:cNvSpPr>
          <p:nvPr/>
        </p:nvSpPr>
        <p:spPr>
          <a:xfrm rot="0">
            <a:off x="1333500" y="2933065"/>
            <a:ext cx="4058920" cy="69151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Floor 오브젝트의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17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2gopdeun</cp:lastModifiedBy>
  <dc:title>PowerPoint 프레젠테이션</dc:title>
  <cp:version>9.103.96.45032</cp:version>
  <dcterms:modified xsi:type="dcterms:W3CDTF">2020-11-06T09:17:06Z</dcterms:modified>
</cp:coreProperties>
</file>