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67" r:id="rId12"/>
  </p:sldMasterIdLst>
  <p:notesMasterIdLst>
    <p:notesMasterId r:id="rId14"/>
  </p:notesMasterIdLst>
  <p:sldIdLst>
    <p:sldId id="276" r:id="rId16"/>
    <p:sldId id="277" r:id="rId17"/>
    <p:sldId id="290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1" Type="http://schemas.openxmlformats.org/officeDocument/2006/relationships/image" Target="../media/fImage85066341.png"></Relationship><Relationship Id="rId32" Type="http://schemas.openxmlformats.org/officeDocument/2006/relationships/image" Target="../media/fImage4903648467.png"></Relationship><Relationship Id="rId33" Type="http://schemas.openxmlformats.org/officeDocument/2006/relationships/image" Target="../media/fImage5904656334.png"></Relationship><Relationship Id="rId34" Type="http://schemas.openxmlformats.org/officeDocument/2006/relationships/image" Target="../media/fImage6051666500.png"></Relationship><Relationship Id="rId35" Type="http://schemas.openxmlformats.org/officeDocument/2006/relationships/image" Target="../media/fImage224217679169.png"></Relationship><Relationship Id="rId36" Type="http://schemas.openxmlformats.org/officeDocument/2006/relationships/image" Target="../media/fImage126305041.png"></Relationship><Relationship Id="rId3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7" Type="http://schemas.openxmlformats.org/officeDocument/2006/relationships/image" Target="../media/fImage85066341.png"></Relationship><Relationship Id="rId28" Type="http://schemas.openxmlformats.org/officeDocument/2006/relationships/image" Target="../media/fImage5452558467.png"></Relationship><Relationship Id="rId29" Type="http://schemas.openxmlformats.org/officeDocument/2006/relationships/image" Target="../media/fImage8289576334.png"></Relationship><Relationship Id="rId30" Type="http://schemas.openxmlformats.org/officeDocument/2006/relationships/image" Target="../media/fImage2692596500.png"></Relationship><Relationship Id="rId31" Type="http://schemas.openxmlformats.org/officeDocument/2006/relationships/image" Target="../media/fImage224217589169.png"></Relationship><Relationship Id="rId3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image" Target="../media/fImage50409605724.png"></Relationship><Relationship Id="rId7" Type="http://schemas.openxmlformats.org/officeDocument/2006/relationships/image" Target="../media/fImage8289635724.png"></Relationship><Relationship Id="rId8" Type="http://schemas.openxmlformats.org/officeDocument/2006/relationships/image" Target="../media/fImage26771541478.png"></Relationship><Relationship Id="rId9" Type="http://schemas.openxmlformats.org/officeDocument/2006/relationships/image" Target="../media/fImage224217659358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33361636962.png"></Relationship><Relationship Id="rId3" Type="http://schemas.openxmlformats.org/officeDocument/2006/relationships/image" Target="../media/fImage125741644464.png"></Relationship><Relationship Id="rId4" Type="http://schemas.openxmlformats.org/officeDocument/2006/relationships/image" Target="../media/fImage51331665705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41831748145.png"></Relationship><Relationship Id="rId3" Type="http://schemas.openxmlformats.org/officeDocument/2006/relationships/image" Target="../media/fImage737551773281.png"></Relationship><Relationship Id="rId4" Type="http://schemas.openxmlformats.org/officeDocument/2006/relationships/image" Target="../media/fImage114355179682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957189996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75285"/>
            <a:ext cx="3146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44600" y="487743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reate Empty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하여 빈 </a:t>
            </a:r>
            <a:r>
              <a:rPr lang="ko-KR" sz="1800">
                <a:latin typeface="맑은 고딕" charset="0"/>
                <a:ea typeface="맑은 고딕" charset="0"/>
              </a:rPr>
              <a:t>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Pr</a:t>
            </a:r>
            <a:r>
              <a:rPr lang="ko-KR" sz="1800">
                <a:latin typeface="맑은 고딕" charset="0"/>
                <a:ea typeface="맑은 고딕" charset="0"/>
              </a:rPr>
              <a:t>efa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 O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ject라는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795135" y="3225165"/>
            <a:ext cx="41529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이제 P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efab Object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8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2880"/>
            <a:ext cx="2585720" cy="3264535"/>
          </a:xfrm>
          <a:prstGeom prst="roundRect"/>
          <a:solidFill>
            <a:srgbClr val="EDEDED"/>
          </a:solidFill>
        </p:spPr>
      </p:pic>
      <p:pic>
        <p:nvPicPr>
          <p:cNvPr id="44" name="그림 9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3040" y="2395855"/>
            <a:ext cx="1379220" cy="1377950"/>
          </a:xfrm>
          <a:prstGeom prst="roundRect"/>
          <a:solidFill>
            <a:srgbClr val="EDEDED"/>
          </a:solidFill>
        </p:spPr>
      </p:pic>
      <p:pic>
        <p:nvPicPr>
          <p:cNvPr id="45" name="그림 12" descr="C:/Users/nwond/AppData/Roaming/PolarisOffice/ETemp/2436_20910960/fImage5904656334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4033520"/>
            <a:ext cx="2613660" cy="1018540"/>
          </a:xfrm>
          <a:prstGeom prst="roundRect"/>
          <a:solidFill>
            <a:srgbClr val="EDEDED"/>
          </a:solidFill>
        </p:spPr>
      </p:pic>
      <p:pic>
        <p:nvPicPr>
          <p:cNvPr id="46" name="그림 15" descr="C:/Users/nwond/AppData/Roaming/PolarisOffice/ETemp/2436_20910960/fImage6051666500.png"/>
          <p:cNvPicPr>
            <a:picLocks noChangeAspect="1"/>
          </p:cNvPicPr>
          <p:nvPr/>
        </p:nvPicPr>
        <p:blipFill rotWithShape="1">
          <a:blip r:embed="rId3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4032885"/>
            <a:ext cx="1397635" cy="1012190"/>
          </a:xfrm>
          <a:prstGeom prst="roundRect"/>
          <a:solidFill>
            <a:srgbClr val="EDEDED"/>
          </a:solidFill>
        </p:spPr>
      </p:pic>
      <p:pic>
        <p:nvPicPr>
          <p:cNvPr id="47" name="그림 18" descr="C:/Users/nwond/AppData/Roaming/PolarisOffice/ETemp/2436_20910960/fImage224217679169.png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83855" y="4359275"/>
            <a:ext cx="631190" cy="357505"/>
          </a:xfrm>
          <a:prstGeom prst="rect"/>
          <a:noFill/>
        </p:spPr>
      </p:pic>
      <p:pic>
        <p:nvPicPr>
          <p:cNvPr id="48" name="그림 1" descr="C:/Users/nwond/AppData/Roaming/PolarisOffice/ETemp/2436_20910960/fImage126305041.png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105" y="1456055"/>
            <a:ext cx="4145280" cy="1691640"/>
          </a:xfrm>
          <a:prstGeom prst="roundRect"/>
          <a:solidFill>
            <a:srgbClr val="EDEDED"/>
          </a:solidFill>
        </p:spPr>
      </p:pic>
      <p:sp>
        <p:nvSpPr>
          <p:cNvPr id="49" name="텍스트 상자 4"/>
          <p:cNvSpPr txBox="1">
            <a:spLocks/>
          </p:cNvSpPr>
          <p:nvPr/>
        </p:nvSpPr>
        <p:spPr>
          <a:xfrm rot="0">
            <a:off x="6805295" y="5151755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Prefabs 폴더에 Prefab Object를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05130"/>
            <a:ext cx="3150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3" name="텍스트 상자 11"/>
          <p:cNvSpPr txBox="1">
            <a:spLocks/>
          </p:cNvSpPr>
          <p:nvPr/>
        </p:nvSpPr>
        <p:spPr>
          <a:xfrm rot="0">
            <a:off x="1243330" y="522859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Prefab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anager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6" descr="C:/Users/nwond/AppData/Roaming/PolarisOffice/ETemp/2436_20910960/fImage85066341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2880"/>
            <a:ext cx="2586355" cy="3575050"/>
          </a:xfrm>
          <a:prstGeom prst="roundRect"/>
          <a:solidFill>
            <a:srgbClr val="EDEDED"/>
          </a:solidFill>
        </p:spPr>
      </p:pic>
      <p:pic>
        <p:nvPicPr>
          <p:cNvPr id="49" name="그림 8" descr="C:/Users/nwond/AppData/Roaming/PolarisOffice/ETemp/2436_20910960/fImage5452558467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0340" y="2631440"/>
            <a:ext cx="1397000" cy="1210945"/>
          </a:xfrm>
          <a:prstGeom prst="roundRect"/>
          <a:solidFill>
            <a:srgbClr val="EDEDED"/>
          </a:solidFill>
        </p:spPr>
      </p:pic>
      <p:sp>
        <p:nvSpPr>
          <p:cNvPr id="50" name="텍스트 상자 11"/>
          <p:cNvSpPr txBox="1">
            <a:spLocks/>
          </p:cNvSpPr>
          <p:nvPr/>
        </p:nvSpPr>
        <p:spPr>
          <a:xfrm rot="0">
            <a:off x="6830695" y="5227955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</a:t>
            </a:r>
            <a:r>
              <a:rPr sz="1800">
                <a:latin typeface="맑은 고딕" charset="0"/>
                <a:ea typeface="맑은 고딕" charset="0"/>
              </a:rPr>
              <a:t>C# Script를 생성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electable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12" descr="C:/Users/nwond/AppData/Roaming/PolarisOffice/ETemp/2436_20910960/fImage8289576334.png"/>
          <p:cNvPicPr>
            <a:picLocks noChangeAspect="1"/>
          </p:cNvPicPr>
          <p:nvPr/>
        </p:nvPicPr>
        <p:blipFill rotWithShape="1"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7680" y="1455420"/>
            <a:ext cx="2791460" cy="3533775"/>
          </a:xfrm>
          <a:prstGeom prst="roundRect"/>
          <a:solidFill>
            <a:srgbClr val="EDEDED"/>
          </a:solidFill>
        </p:spPr>
      </p:pic>
      <p:pic>
        <p:nvPicPr>
          <p:cNvPr id="53" name="그림 14" descr="C:/Users/nwond/AppData/Roaming/PolarisOffice/ETemp/2436_20910960/fImage2692596500.png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3320" y="2759710"/>
            <a:ext cx="906780" cy="958215"/>
          </a:xfrm>
          <a:prstGeom prst="roundRect"/>
          <a:solidFill>
            <a:srgbClr val="EDEDED"/>
          </a:solidFill>
        </p:spPr>
      </p:pic>
      <p:pic>
        <p:nvPicPr>
          <p:cNvPr id="52" name="그림 13" descr="C:/Users/nwond/AppData/Roaming/PolarisOffice/ETemp/2436_20910960/fImage224217589169.png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06865" y="2945765"/>
            <a:ext cx="1157605" cy="553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832350" y="443865"/>
            <a:ext cx="25171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40155" y="1439545"/>
            <a:ext cx="41275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프리팹은 이미 생성된 게임 오브젝트를 재활용할 수 있는 형태로 설정해놓은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249045" y="5259070"/>
            <a:ext cx="41128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프리팹으로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sz="1800">
                <a:latin typeface="맑은 고딕" charset="0"/>
                <a:ea typeface="맑은 고딕" charset="0"/>
              </a:rPr>
              <a:t> 게임 오브젝트는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참조되어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상태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므로,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프리팹의 </a:t>
            </a:r>
            <a:r>
              <a:rPr lang="ko-KR" sz="1800">
                <a:latin typeface="맑은 고딕" charset="0"/>
                <a:ea typeface="맑은 고딕" charset="0"/>
              </a:rPr>
              <a:t>속성이</a:t>
            </a:r>
            <a:r>
              <a:rPr lang="ko-KR" sz="1800">
                <a:latin typeface="맑은 고딕" charset="0"/>
                <a:ea typeface="맑은 고딕" charset="0"/>
              </a:rPr>
              <a:t> 종속되어 </a:t>
            </a:r>
            <a:r>
              <a:rPr lang="ko-KR" sz="1800">
                <a:latin typeface="맑은 고딕" charset="0"/>
                <a:ea typeface="맑은 고딕" charset="0"/>
              </a:rPr>
              <a:t>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nwond/AppData/Roaming/PolarisOffice/ETemp/2436_20910960/fImage5040960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2545715"/>
            <a:ext cx="4128135" cy="2525395"/>
          </a:xfrm>
          <a:prstGeom prst="roundRect"/>
          <a:solidFill>
            <a:srgbClr val="EDEDED"/>
          </a:solidFill>
        </p:spPr>
      </p:pic>
      <p:sp>
        <p:nvSpPr>
          <p:cNvPr id="7" name="텍스트 상자 19"/>
          <p:cNvSpPr txBox="1">
            <a:spLocks/>
          </p:cNvSpPr>
          <p:nvPr/>
        </p:nvSpPr>
        <p:spPr>
          <a:xfrm rot="0">
            <a:off x="6830695" y="5259070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C# Script를 생성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electable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20" descr="C:/Users/nwond/AppData/Roaming/PolarisOffice/ETemp/2436_20910960/fImage828963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7680" y="1455420"/>
            <a:ext cx="2791460" cy="3533775"/>
          </a:xfrm>
          <a:prstGeom prst="roundRect"/>
          <a:solidFill>
            <a:srgbClr val="EDEDED"/>
          </a:solidFill>
        </p:spPr>
      </p:pic>
      <p:pic>
        <p:nvPicPr>
          <p:cNvPr id="11" name="그림 27" descr="C:/Users/nwond/AppData/Roaming/PolarisOffice/ETemp/2436_20910960/fImage2677154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8400" y="2743835"/>
            <a:ext cx="901700" cy="949960"/>
          </a:xfrm>
          <a:prstGeom prst="roundRect"/>
          <a:solidFill>
            <a:srgbClr val="EDEDED"/>
          </a:solidFill>
        </p:spPr>
      </p:pic>
      <p:pic>
        <p:nvPicPr>
          <p:cNvPr id="10" name="그림 22" descr="C:/Users/nwond/AppData/Roaming/PolarisOffice/ETemp/2436_20910960/fImage22421765935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06865" y="2945765"/>
            <a:ext cx="1157605" cy="553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832350" y="443865"/>
            <a:ext cx="25177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49045" y="5259070"/>
            <a:ext cx="41198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</a:t>
            </a:r>
            <a:r>
              <a:rPr lang="ko-KR" sz="1800">
                <a:latin typeface="맑은 고딕" charset="0"/>
                <a:ea typeface="맑은 고딕" charset="0"/>
              </a:rPr>
              <a:t>ain Camera 오브젝트의 속성에 Clear Flags와 Backgr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und 그리고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rojection을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30695" y="2951480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</a:t>
            </a:r>
            <a:r>
              <a:rPr lang="ko-KR" sz="1800">
                <a:latin typeface="맑은 고딕" charset="0"/>
                <a:ea typeface="맑은 고딕" charset="0"/>
              </a:rPr>
              <a:t>refa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 Manager 오브젝트에 Pre</a:t>
            </a:r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>
                <a:latin typeface="맑은 고딕" charset="0"/>
                <a:ea typeface="맑은 고딕" charset="0"/>
              </a:rPr>
              <a:t>ab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anager 스크립트를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28" descr="C:/Users/nwond/AppData/Roaming/PolarisOffice/ETemp/2436_20910960/fImage33336163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870" y="1452245"/>
            <a:ext cx="4123055" cy="3587115"/>
          </a:xfrm>
          <a:prstGeom prst="roundRect"/>
          <a:solidFill>
            <a:srgbClr val="EDEDED"/>
          </a:solidFill>
        </p:spPr>
      </p:pic>
      <p:pic>
        <p:nvPicPr>
          <p:cNvPr id="13" name="그림 31" descr="C:/Users/nwond/AppData/Roaming/PolarisOffice/ETemp/2436_20910960/fImage12574164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3971925"/>
            <a:ext cx="4127500" cy="1471930"/>
          </a:xfrm>
          <a:prstGeom prst="roundRect"/>
          <a:solidFill>
            <a:srgbClr val="EDEDED"/>
          </a:solidFill>
        </p:spPr>
      </p:pic>
      <p:sp>
        <p:nvSpPr>
          <p:cNvPr id="14" name="텍스트 상자 34"/>
          <p:cNvSpPr txBox="1">
            <a:spLocks/>
          </p:cNvSpPr>
          <p:nvPr/>
        </p:nvSpPr>
        <p:spPr>
          <a:xfrm rot="0">
            <a:off x="6838950" y="5534025"/>
            <a:ext cx="41275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</a:t>
            </a:r>
            <a:r>
              <a:rPr lang="ko-KR" sz="1800">
                <a:latin typeface="맑은 고딕" charset="0"/>
                <a:ea typeface="맑은 고딕" charset="0"/>
              </a:rPr>
              <a:t>refab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35" descr="C:/Users/nwond/AppData/Roaming/PolarisOffice/ETemp/2436_20910960/fImage5133166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1452245"/>
            <a:ext cx="4124960" cy="14217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29125" y="468630"/>
            <a:ext cx="3329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41425" y="2825115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S</a:t>
            </a:r>
            <a:r>
              <a:rPr lang="ko-KR" sz="1800">
                <a:latin typeface="맑은 고딕" charset="0"/>
                <a:ea typeface="맑은 고딕" charset="0"/>
              </a:rPr>
              <a:t>electable </a:t>
            </a:r>
            <a:r>
              <a:rPr lang="ko-KR" sz="1800">
                <a:latin typeface="맑은 고딕" charset="0"/>
                <a:ea typeface="맑은 고딕" charset="0"/>
              </a:rPr>
              <a:t>스크립트에 </a:t>
            </a:r>
            <a:r>
              <a:rPr lang="ko-KR" sz="1800">
                <a:latin typeface="맑은 고딕" charset="0"/>
                <a:ea typeface="맑은 고딕" charset="0"/>
              </a:rPr>
              <a:t>Texture2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 변수와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oxColloder를 </a:t>
            </a:r>
            <a:r>
              <a:rPr lang="ko-KR" sz="1800">
                <a:latin typeface="맑은 고딕" charset="0"/>
                <a:ea typeface="맑은 고딕" charset="0"/>
              </a:rPr>
              <a:t>추가하도록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6938010" y="4163060"/>
            <a:ext cx="41275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O</a:t>
            </a:r>
            <a:r>
              <a:rPr lang="ko-KR" sz="1800">
                <a:latin typeface="맑은 고딕" charset="0"/>
                <a:ea typeface="맑은 고딕" charset="0"/>
              </a:rPr>
              <a:t>nMouseDrag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마</a:t>
            </a:r>
            <a:r>
              <a:rPr lang="ko-KR" sz="1800">
                <a:latin typeface="맑은 고딕" charset="0"/>
                <a:ea typeface="맑은 고딕" charset="0"/>
              </a:rPr>
              <a:t>우스의 </a:t>
            </a:r>
            <a:r>
              <a:rPr lang="ko-KR" sz="1800">
                <a:latin typeface="맑은 고딕" charset="0"/>
                <a:ea typeface="맑은 고딕" charset="0"/>
              </a:rPr>
              <a:t>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마우스 좌표를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변환하여 </a:t>
            </a:r>
            <a:r>
              <a:rPr lang="ko-KR" sz="1800">
                <a:latin typeface="맑은 고딕" charset="0"/>
                <a:ea typeface="맑은 고딕" charset="0"/>
              </a:rPr>
              <a:t>마우스 </a:t>
            </a:r>
            <a:r>
              <a:rPr lang="ko-KR" sz="1800">
                <a:latin typeface="맑은 고딕" charset="0"/>
                <a:ea typeface="맑은 고딕" charset="0"/>
              </a:rPr>
              <a:t>위치에 따라 </a:t>
            </a:r>
            <a:r>
              <a:rPr lang="ko-KR" sz="1800">
                <a:latin typeface="맑은 고딕" charset="0"/>
                <a:ea typeface="맑은 고딕" charset="0"/>
              </a:rPr>
              <a:t>게임 오브젝트가 </a:t>
            </a:r>
            <a:r>
              <a:rPr lang="ko-KR" sz="1800">
                <a:latin typeface="맑은 고딕" charset="0"/>
                <a:ea typeface="맑은 고딕" charset="0"/>
              </a:rPr>
              <a:t>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8" descr="C:/Users/nwond/AppData/Roaming/PolarisOffice/ETemp/2436_20910960/fImage7418317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452880"/>
            <a:ext cx="4133850" cy="1290955"/>
          </a:xfrm>
          <a:prstGeom prst="roundRect"/>
          <a:solidFill>
            <a:srgbClr val="EDEDED"/>
          </a:solidFill>
        </p:spPr>
      </p:pic>
      <p:sp>
        <p:nvSpPr>
          <p:cNvPr id="17" name="텍스트 상자 41"/>
          <p:cNvSpPr txBox="1">
            <a:spLocks/>
          </p:cNvSpPr>
          <p:nvPr/>
        </p:nvSpPr>
        <p:spPr>
          <a:xfrm rot="0">
            <a:off x="1247140" y="5269230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</a:t>
            </a:r>
            <a:r>
              <a:rPr lang="ko-KR" sz="1800">
                <a:latin typeface="맑은 고딕" charset="0"/>
                <a:ea typeface="맑은 고딕" charset="0"/>
              </a:rPr>
              <a:t>etMouse(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tring)</a:t>
            </a:r>
            <a:r>
              <a:rPr lang="ko-KR" sz="1800">
                <a:latin typeface="맑은 고딕" charset="0"/>
                <a:ea typeface="맑은 고딕" charset="0"/>
              </a:rPr>
              <a:t> 함수를 선언하고 이미지를 </a:t>
            </a:r>
            <a:r>
              <a:rPr lang="ko-KR" sz="1800">
                <a:latin typeface="맑은 고딕" charset="0"/>
                <a:ea typeface="맑은 고딕" charset="0"/>
              </a:rPr>
              <a:t>Resources 폴더에서 가져오도록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45" descr="C:/Users/nwond/AppData/Roaming/PolarisOffice/ETemp/2436_20910960/fImage73755177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3853815"/>
            <a:ext cx="4127500" cy="1334770"/>
          </a:xfrm>
          <a:prstGeom prst="roundRect"/>
          <a:solidFill>
            <a:srgbClr val="EDEDED"/>
          </a:solidFill>
        </p:spPr>
      </p:pic>
      <p:pic>
        <p:nvPicPr>
          <p:cNvPr id="20" name="그림 51" descr="C:/Users/nwond/AppData/Roaming/PolarisOffice/ETemp/2436_20910960/fImage114355179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8010" y="1452245"/>
            <a:ext cx="4133850" cy="25514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29125" y="468630"/>
            <a:ext cx="3329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47775" y="2658745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Aw</a:t>
            </a:r>
            <a:r>
              <a:rPr lang="ko-KR" sz="1800">
                <a:latin typeface="맑은 고딕" charset="0"/>
                <a:ea typeface="맑은 고딕" charset="0"/>
              </a:rPr>
              <a:t>ake(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함수에서 S</a:t>
            </a:r>
            <a:r>
              <a:rPr lang="ko-KR" sz="1800">
                <a:latin typeface="맑은 고딕" charset="0"/>
                <a:ea typeface="맑은 고딕" charset="0"/>
              </a:rPr>
              <a:t>etM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use(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tring)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63715" y="5537200"/>
            <a:ext cx="4140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Aw</a:t>
            </a:r>
            <a:r>
              <a:rPr lang="ko-KR" sz="1800">
                <a:latin typeface="맑은 고딕" charset="0"/>
                <a:ea typeface="맑은 고딕" charset="0"/>
              </a:rPr>
              <a:t>ake(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함수에서 S</a:t>
            </a:r>
            <a:r>
              <a:rPr lang="ko-KR" sz="1800">
                <a:latin typeface="맑은 고딕" charset="0"/>
                <a:ea typeface="맑은 고딕" charset="0"/>
              </a:rPr>
              <a:t>etM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use(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tring)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Picture " descr="C:/Users/nwond/AppData/Roaming/PolarisOffice/ETemp/2436_20910960/fImage19957189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446530"/>
            <a:ext cx="4133850" cy="11176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9.104.180.50690</cp:version>
  <dcterms:modified xsi:type="dcterms:W3CDTF">2020-11-06T09:17:06Z</dcterms:modified>
</cp:coreProperties>
</file>