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17" r:id="rId12"/>
  </p:sldMasterIdLst>
  <p:notesMasterIdLst>
    <p:notesMasterId r:id="rId14"/>
  </p:notesMasterIdLst>
  <p:sldIdLst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0" Type="http://schemas.openxmlformats.org/officeDocument/2006/relationships/image" Target="../media/fImage16105616500.png"></Relationship><Relationship Id="rId27" Type="http://schemas.openxmlformats.org/officeDocument/2006/relationships/image" Target="../media/fImage202511141.png"></Relationship><Relationship Id="rId28" Type="http://schemas.openxmlformats.org/officeDocument/2006/relationships/image" Target="../media/fImage159531218467.png"></Relationship><Relationship Id="rId29" Type="http://schemas.openxmlformats.org/officeDocument/2006/relationships/image" Target="../media/fImage46921226334.png"></Relationship><Relationship Id="rId30" Type="http://schemas.openxmlformats.org/officeDocument/2006/relationships/image" Target="../media/fImage54631236500.png"></Relationship><Relationship Id="rId3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2" Type="http://schemas.openxmlformats.org/officeDocument/2006/relationships/image" Target="../media/fImage122381159169.png"></Relationship><Relationship Id="rId23" Type="http://schemas.openxmlformats.org/officeDocument/2006/relationships/image" Target="../media/fImage532781265724.png"></Relationship><Relationship Id="rId24" Type="http://schemas.openxmlformats.org/officeDocument/2006/relationships/image" Target="../media/fImage113691271478.png"></Relationship><Relationship Id="rId2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image" Target="../media/fImage159531854827.png"></Relationship><Relationship Id="rId11" Type="http://schemas.openxmlformats.org/officeDocument/2006/relationships/image" Target="../media/fImage66531289358.png"></Relationship><Relationship Id="rId12" Type="http://schemas.openxmlformats.org/officeDocument/2006/relationships/image" Target="../media/fImage65961296962.png"></Relationship><Relationship Id="rId13" Type="http://schemas.openxmlformats.org/officeDocument/2006/relationships/image" Target="../media/fImage145361304464.png"></Relationship><Relationship Id="rId14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image" Target="../media/fImage124272065705.png"></Relationship><Relationship Id="rId9" Type="http://schemas.openxmlformats.org/officeDocument/2006/relationships/image" Target="../media/fImage125992078145.png"></Relationship><Relationship Id="rId1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57282377421.png"></Relationship><Relationship Id="rId4" Type="http://schemas.openxmlformats.org/officeDocument/2006/relationships/image" Target="../media/fImage90802399718.png"></Relationship><Relationship Id="rId7" Type="http://schemas.openxmlformats.org/officeDocument/2006/relationships/image" Target="../media/fImage82102276827.png"></Relationship><Relationship Id="rId8" Type="http://schemas.openxmlformats.org/officeDocument/2006/relationships/image" Target="../media/fImage67892309961.png"></Relationship><Relationship Id="rId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577502664771.png"></Relationship><Relationship Id="rId4" Type="http://schemas.openxmlformats.org/officeDocument/2006/relationships/image" Target="../media/fImage13268117491.png"></Relationship><Relationship Id="rId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183562859912.png"></Relationship><Relationship Id="rId5" Type="http://schemas.openxmlformats.org/officeDocument/2006/relationships/image" Target="../media/fImage965862785667.png"></Relationship><Relationship Id="rId6" Type="http://schemas.openxmlformats.org/officeDocument/2006/relationships/image" Target="../media/fImage1829392886299.png"></Relationship><Relationship Id="rId7" Type="http://schemas.openxmlformats.org/officeDocument/2006/relationships/image" Target="../media/fImage183562907035.png"></Relationship><Relationship Id="rId8" Type="http://schemas.openxmlformats.org/officeDocument/2006/relationships/image" Target="../media/fImage3039482899894.png"></Relationship><Relationship Id="rId13" Type="http://schemas.openxmlformats.org/officeDocument/2006/relationships/image" Target="../media/fImage19432322995.png"></Relationship><Relationship Id="rId14" Type="http://schemas.openxmlformats.org/officeDocument/2006/relationships/image" Target="../media/fImage191382391942.png"></Relationship><Relationship Id="rId15" Type="http://schemas.openxmlformats.org/officeDocument/2006/relationships/image" Target="../media/fImage89592404827.png"></Relationship><Relationship Id="rId16" Type="http://schemas.openxmlformats.org/officeDocument/2006/relationships/image" Target="../media/fImage22102575436.png"></Relationship><Relationship Id="rId1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fImage122182513902.png"></Relationship><Relationship Id="rId5" Type="http://schemas.openxmlformats.org/officeDocument/2006/relationships/image" Target="../media/fImage12007260153.png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75285"/>
            <a:ext cx="3146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8250" y="515048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Object에서 </a:t>
            </a:r>
            <a:r>
              <a:rPr lang="ko-KR" sz="1800">
                <a:latin typeface="맑은 고딕" charset="0"/>
                <a:ea typeface="맑은 고딕" charset="0"/>
              </a:rPr>
              <a:t>Plane을</a:t>
            </a:r>
            <a:r>
              <a:rPr lang="ko-KR" sz="1800">
                <a:latin typeface="맑은 고딕" charset="0"/>
                <a:ea typeface="맑은 고딕" charset="0"/>
              </a:rPr>
              <a:t> 생성</a:t>
            </a:r>
            <a:r>
              <a:rPr lang="ko-KR" sz="1800">
                <a:latin typeface="맑은 고딕" charset="0"/>
                <a:ea typeface="맑은 고딕" charset="0"/>
              </a:rPr>
              <a:t>하고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07200" y="4323715"/>
            <a:ext cx="41567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Cube를 생성</a:t>
            </a:r>
            <a:r>
              <a:rPr lang="ko-KR" sz="1800">
                <a:latin typeface="맑은 고딕" charset="0"/>
                <a:ea typeface="맑은 고딕" charset="0"/>
              </a:rPr>
              <a:t>하고 Physical Box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Mouse</a:t>
            </a:r>
            <a:r>
              <a:rPr lang="ko-KR" sz="1800">
                <a:latin typeface="맑은 고딕" charset="0"/>
                <a:ea typeface="맑은 고딕" charset="0"/>
              </a:rPr>
              <a:t> 스크립트를 생성</a:t>
            </a:r>
            <a:r>
              <a:rPr lang="ko-KR" sz="1800">
                <a:latin typeface="맑은 고딕" charset="0"/>
                <a:ea typeface="맑은 고딕" charset="0"/>
              </a:rPr>
              <a:t>하고 Physical Box 오브젝트</a:t>
            </a:r>
            <a:r>
              <a:rPr lang="ko-KR" sz="1800">
                <a:latin typeface="맑은 고딕" charset="0"/>
                <a:ea typeface="맑은 고딕" charset="0"/>
              </a:rPr>
              <a:t>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9" descr="C:/Users/Admin1/AppData/Roaming/PolarisOffice/ETemp/16636_18866920/fImage16105616500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710815" cy="2687955"/>
          </a:xfrm>
          <a:prstGeom prst="roundRect"/>
          <a:solidFill>
            <a:srgbClr val="EDEDED"/>
          </a:solidFill>
        </p:spPr>
      </p:pic>
      <p:cxnSp>
        <p:nvCxnSpPr>
          <p:cNvPr id="30" name="도형 13"/>
          <p:cNvCxnSpPr>
            <a:stCxn id="39" idx="0"/>
            <a:endCxn id="42" idx="2"/>
          </p:cNvCxnSpPr>
          <p:nvPr/>
        </p:nvCxnSpPr>
        <p:spPr>
          <a:xfrm rot="0" flipH="1" flipV="1">
            <a:off x="10329545" y="2828925"/>
            <a:ext cx="2540" cy="5340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4" descr="C:/Users/Admin1/AppData/Roaming/PolarisOffice/ETemp/16636_18866920/fImage202511141.png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66960" y="3362325"/>
            <a:ext cx="730250" cy="772160"/>
          </a:xfrm>
          <a:prstGeom prst="roundRect"/>
          <a:solidFill>
            <a:srgbClr val="EDEDED"/>
          </a:solidFill>
        </p:spPr>
      </p:pic>
      <p:pic>
        <p:nvPicPr>
          <p:cNvPr id="40" name="그림 21" descr="C:/Users/Admin1/AppData/Roaming/PolarisOffice/ETemp/16636_18866920/fImage159531218467.png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38275"/>
            <a:ext cx="2648585" cy="3486785"/>
          </a:xfrm>
          <a:prstGeom prst="roundRect"/>
          <a:solidFill>
            <a:srgbClr val="EDEDED"/>
          </a:solidFill>
        </p:spPr>
      </p:pic>
      <p:pic>
        <p:nvPicPr>
          <p:cNvPr id="41" name="그림 22" descr="C:/Users/Admin1/AppData/Roaming/PolarisOffice/ETemp/16636_18866920/fImage46921226334.png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6225" y="2371725"/>
            <a:ext cx="1286510" cy="1657985"/>
          </a:xfrm>
          <a:prstGeom prst="roundRect"/>
          <a:solidFill>
            <a:srgbClr val="EDEDED"/>
          </a:solidFill>
        </p:spPr>
      </p:pic>
      <p:pic>
        <p:nvPicPr>
          <p:cNvPr id="42" name="그림 25" descr="C:/Users/Admin1/AppData/Roaming/PolarisOffice/ETemp/16636_18866920/fImage54631236500.png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86925" y="1438275"/>
            <a:ext cx="1286510" cy="13912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05130"/>
            <a:ext cx="3150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7" name="텍스트 상자 41"/>
          <p:cNvSpPr txBox="1">
            <a:spLocks/>
          </p:cNvSpPr>
          <p:nvPr/>
        </p:nvSpPr>
        <p:spPr>
          <a:xfrm rot="0">
            <a:off x="6833870" y="4367530"/>
            <a:ext cx="4110990" cy="18154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Zoom 스크립트에서 Camera </a:t>
            </a:r>
            <a:r>
              <a:rPr lang="ko-KR" sz="1800">
                <a:latin typeface="맑은 고딕" charset="0"/>
                <a:ea typeface="맑은 고딕" charset="0"/>
              </a:rPr>
              <a:t>변수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선언합니다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Update( ) 함수에서 마우스</a:t>
            </a:r>
            <a:r>
              <a:rPr lang="ko-KR" sz="1800">
                <a:latin typeface="맑은 고딕" charset="0"/>
                <a:ea typeface="맑은 고딕" charset="0"/>
              </a:rPr>
              <a:t> 입력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카메라의 </a:t>
            </a:r>
            <a:r>
              <a:rPr lang="ko-KR" sz="1800">
                <a:latin typeface="맑은 고딕" charset="0"/>
                <a:ea typeface="맑은 고딕" charset="0"/>
              </a:rPr>
              <a:t>FieldOfView에</a:t>
            </a:r>
            <a:r>
              <a:rPr lang="ko-KR" sz="1800">
                <a:latin typeface="맑은 고딕" charset="0"/>
                <a:ea typeface="맑은 고딕" charset="0"/>
              </a:rPr>
              <a:t> 적용될 수 있도록 설정합니다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53"/>
          <p:cNvSpPr txBox="1">
            <a:spLocks/>
          </p:cNvSpPr>
          <p:nvPr/>
        </p:nvSpPr>
        <p:spPr>
          <a:xfrm rot="0">
            <a:off x="1220470" y="3097530"/>
            <a:ext cx="4125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</a:t>
            </a:r>
            <a:r>
              <a:rPr lang="ko-KR" sz="1800">
                <a:latin typeface="맑은 고딕" charset="0"/>
                <a:ea typeface="맑은 고딕" charset="0"/>
              </a:rPr>
              <a:t> 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11"/>
          <p:cNvSpPr txBox="1">
            <a:spLocks/>
          </p:cNvSpPr>
          <p:nvPr/>
        </p:nvSpPr>
        <p:spPr>
          <a:xfrm rot="0">
            <a:off x="1222375" y="5505450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6" descr="C:/Users/Admin1/AppData/Roaming/PolarisOffice/ETemp/16636_18866920/fImage122381159169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0310" y="1437005"/>
            <a:ext cx="4131945" cy="1535430"/>
          </a:xfrm>
          <a:prstGeom prst="roundRect"/>
          <a:solidFill>
            <a:srgbClr val="EDEDED"/>
          </a:solidFill>
        </p:spPr>
      </p:pic>
      <p:pic>
        <p:nvPicPr>
          <p:cNvPr id="46" name="그림 40" descr="C:/Users/Admin1/AppData/Roaming/PolarisOffice/ETemp/16636_18866920/fImage532781265724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38275"/>
            <a:ext cx="4134485" cy="2781935"/>
          </a:xfrm>
          <a:prstGeom prst="roundRect"/>
          <a:solidFill>
            <a:srgbClr val="EDEDED"/>
          </a:solidFill>
        </p:spPr>
      </p:pic>
      <p:pic>
        <p:nvPicPr>
          <p:cNvPr id="47" name="그림 43" descr="C:/Users/Admin1/AppData/Roaming/PolarisOffice/ETemp/16636_18866920/fImage113691271478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914775"/>
            <a:ext cx="4115435" cy="14865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62780" y="374650"/>
            <a:ext cx="32721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5" name="그림 52" descr="C:/Users/Admin1/AppData/Roaming/PolarisOffice/ETemp/16636_18866920/fImage159531854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57325"/>
            <a:ext cx="2648585" cy="3305810"/>
          </a:xfrm>
          <a:prstGeom prst="roundRect"/>
          <a:solidFill>
            <a:srgbClr val="EDEDED"/>
          </a:solidFill>
        </p:spPr>
      </p:pic>
      <p:sp>
        <p:nvSpPr>
          <p:cNvPr id="17" name="텍스트 상자 56"/>
          <p:cNvSpPr txBox="1">
            <a:spLocks/>
          </p:cNvSpPr>
          <p:nvPr/>
        </p:nvSpPr>
        <p:spPr>
          <a:xfrm rot="0">
            <a:off x="1228725" y="4909820"/>
            <a:ext cx="41630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3D Object에 Plane</a:t>
            </a:r>
            <a:r>
              <a:rPr lang="ko-KR" sz="1800">
                <a:latin typeface="맑은 고딕" charset="0"/>
                <a:ea typeface="맑은 고딕" charset="0"/>
              </a:rPr>
              <a:t>을 2개</a:t>
            </a:r>
            <a:r>
              <a:rPr lang="ko-KR" sz="1800">
                <a:latin typeface="맑은 고딕" charset="0"/>
                <a:ea typeface="맑은 고딕" charset="0"/>
              </a:rPr>
              <a:t> 생성하고 </a:t>
            </a:r>
            <a:r>
              <a:rPr lang="ko-KR" sz="1800">
                <a:latin typeface="맑은 고딕" charset="0"/>
                <a:ea typeface="맑은 고딕" charset="0"/>
              </a:rPr>
              <a:t>Left Wall 이라는 이름과 Right Wall 이라는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46" descr="C:/Users/Admin1/AppData/Roaming/PolarisOffice/ETemp/16636_18866920/fImage6653128935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6700" y="2181225"/>
            <a:ext cx="1305560" cy="1858010"/>
          </a:xfrm>
          <a:prstGeom prst="roundRect"/>
          <a:solidFill>
            <a:srgbClr val="EDEDED"/>
          </a:solidFill>
        </p:spPr>
      </p:pic>
      <p:pic>
        <p:nvPicPr>
          <p:cNvPr id="29" name="그림 49" descr="C:/Users/Admin1/AppData/Roaming/PolarisOffice/ETemp/16636_18866920/fImage6596129696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61770"/>
            <a:ext cx="1429385" cy="1272540"/>
          </a:xfrm>
          <a:prstGeom prst="roundRect"/>
          <a:solidFill>
            <a:srgbClr val="EDEDED"/>
          </a:solidFill>
        </p:spPr>
      </p:pic>
      <p:pic>
        <p:nvPicPr>
          <p:cNvPr id="30" name="그림 52" descr="C:/Users/Admin1/AppData/Roaming/PolarisOffice/ETemp/16636_18866920/fImage14536130446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2000" y="1447800"/>
            <a:ext cx="2572385" cy="1276985"/>
          </a:xfrm>
          <a:prstGeom prst="roundRect"/>
          <a:solidFill>
            <a:srgbClr val="EDEDED"/>
          </a:solidFill>
        </p:spPr>
      </p:pic>
      <p:sp>
        <p:nvSpPr>
          <p:cNvPr id="31" name="텍스트 상자 55"/>
          <p:cNvSpPr txBox="1">
            <a:spLocks/>
          </p:cNvSpPr>
          <p:nvPr/>
        </p:nvSpPr>
        <p:spPr>
          <a:xfrm rot="0">
            <a:off x="6825615" y="2846705"/>
            <a:ext cx="412877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 폴더에 Physical Box Texture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Physical Box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6755" y="383540"/>
            <a:ext cx="31686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228090" y="516001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Left Wall 오브젝트와 Right Wall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28" descr="C:/Users/Admin1/AppData/Roaming/PolarisOffice/ETemp/16636_18866920/fImage12427206570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57325"/>
            <a:ext cx="4124325" cy="1649095"/>
          </a:xfrm>
          <a:prstGeom prst="roundRect"/>
          <a:solidFill>
            <a:srgbClr val="EDEDED"/>
          </a:solidFill>
        </p:spPr>
      </p:pic>
      <p:pic>
        <p:nvPicPr>
          <p:cNvPr id="47" name="그림 31" descr="C:/Users/Admin1/AppData/Roaming/PolarisOffice/ETemp/16636_18866920/fImage12599207814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361690"/>
            <a:ext cx="4123690" cy="16395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035" y="383540"/>
            <a:ext cx="35445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1423670" y="2675255"/>
            <a:ext cx="39433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Box 오브젝트에 Rigidbody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819900" y="3959225"/>
            <a:ext cx="41154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Special </a:t>
            </a:r>
            <a:r>
              <a:rPr lang="ko-KR" sz="1800">
                <a:latin typeface="맑은 고딕" charset="0"/>
                <a:ea typeface="맑은 고딕" charset="0"/>
              </a:rPr>
              <a:t>스크립트를 선택하고 Rigidbody </a:t>
            </a:r>
            <a:r>
              <a:rPr lang="ko-KR" sz="1800">
                <a:latin typeface="맑은 고딕" charset="0"/>
                <a:ea typeface="맑은 고딕" charset="0"/>
              </a:rPr>
              <a:t>변수와 Particle System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Rigidbody 컴포넌트</a:t>
            </a:r>
            <a:r>
              <a:rPr lang="ko-KR" sz="1800">
                <a:latin typeface="맑은 고딕" charset="0"/>
                <a:ea typeface="맑은 고딕" charset="0"/>
              </a:rPr>
              <a:t>와 Particle System 컴포넌트를</a:t>
            </a:r>
            <a:r>
              <a:rPr lang="ko-KR" sz="1800">
                <a:latin typeface="맑은 고딕" charset="0"/>
                <a:ea typeface="맑은 고딕" charset="0"/>
              </a:rPr>
              <a:t> 가져오도록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8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9545" y="1380490"/>
            <a:ext cx="3916045" cy="1207770"/>
          </a:xfrm>
          <a:prstGeom prst="roundRect"/>
          <a:solidFill>
            <a:srgbClr val="EDEDED"/>
          </a:solidFill>
        </p:spPr>
      </p:pic>
      <p:pic>
        <p:nvPicPr>
          <p:cNvPr id="48" name="그림 86" descr="C:/Users/Admin1/AppData/Roaming/PolarisOffice/ETemp/19428_13742608/fImage908023997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00045" y="3564890"/>
            <a:ext cx="2466975" cy="1331595"/>
          </a:xfrm>
          <a:prstGeom prst="roundRect"/>
          <a:solidFill>
            <a:srgbClr val="EDEDED"/>
          </a:solidFill>
        </p:spPr>
      </p:pic>
      <p:sp>
        <p:nvSpPr>
          <p:cNvPr id="49" name="텍스트 상자 89"/>
          <p:cNvSpPr txBox="1">
            <a:spLocks/>
          </p:cNvSpPr>
          <p:nvPr/>
        </p:nvSpPr>
        <p:spPr>
          <a:xfrm rot="0">
            <a:off x="1422400" y="5061585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Floor와 Left Wall 그리고 Right Wall 오브젝트에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Prefab_Ref_a 텍스처를 선택하여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6" name="그림 67" descr="C:/Users/Admin1/AppData/Roaming/PolarisOffice/ETemp/19428_13742608/fImage8210227682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9225" y="3562350"/>
            <a:ext cx="1400810" cy="1325245"/>
          </a:xfrm>
          <a:prstGeom prst="roundRect"/>
          <a:solidFill>
            <a:srgbClr val="EDEDED"/>
          </a:solidFill>
        </p:spPr>
      </p:pic>
      <p:cxnSp>
        <p:nvCxnSpPr>
          <p:cNvPr id="50" name="도형 90"/>
          <p:cNvCxnSpPr/>
          <p:nvPr/>
        </p:nvCxnSpPr>
        <p:spPr>
          <a:xfrm rot="0" flipH="1">
            <a:off x="2343150" y="4257675"/>
            <a:ext cx="1438910" cy="5245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도형 91"/>
          <p:cNvCxnSpPr/>
          <p:nvPr/>
        </p:nvCxnSpPr>
        <p:spPr>
          <a:xfrm rot="0" flipH="1">
            <a:off x="2257425" y="4248150"/>
            <a:ext cx="1534160" cy="3721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도형 92"/>
          <p:cNvCxnSpPr/>
          <p:nvPr/>
        </p:nvCxnSpPr>
        <p:spPr>
          <a:xfrm rot="0" flipH="1">
            <a:off x="2085975" y="4267200"/>
            <a:ext cx="1696085" cy="21018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7" name="그림 70" descr="C:/Users/Admin1/AppData/Roaming/PolarisOffice/ETemp/19428_13742608/fImage6789230996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62075"/>
            <a:ext cx="4115435" cy="2439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39590" y="383540"/>
            <a:ext cx="3514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 txBox="1">
            <a:spLocks/>
          </p:cNvSpPr>
          <p:nvPr/>
        </p:nvSpPr>
        <p:spPr>
          <a:xfrm rot="0">
            <a:off x="1332865" y="3562350"/>
            <a:ext cx="403034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마지막으로 OnMouseDrag( ) 함수를 선언합니다.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오브젝트를 마우스로 선택하고 있을 때 </a:t>
            </a:r>
            <a:r>
              <a:rPr lang="ko-KR" sz="1800">
                <a:latin typeface="맑은 고딕" charset="0"/>
                <a:ea typeface="맑은 고딕" charset="0"/>
              </a:rPr>
              <a:t>Rigidbody의 isKinematic을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마우스의 위치를 설정하기 위한 방향 변수를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106" descr="C:/Users/Admin1/AppData/Roaming/PolarisOffice/ETemp/19428_13742608/fImage57750266477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314450"/>
            <a:ext cx="4187825" cy="2096135"/>
          </a:xfrm>
          <a:prstGeom prst="roundRect"/>
          <a:solidFill>
            <a:srgbClr val="EDEDED"/>
          </a:solidFill>
        </p:spPr>
      </p:pic>
      <p:sp>
        <p:nvSpPr>
          <p:cNvPr id="58" name="텍스트 상자 109"/>
          <p:cNvSpPr txBox="1">
            <a:spLocks/>
          </p:cNvSpPr>
          <p:nvPr/>
        </p:nvSpPr>
        <p:spPr>
          <a:xfrm rot="0">
            <a:off x="6809105" y="3594100"/>
            <a:ext cx="419290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마우스를 입력했을 때 지정된 좌표 정보를 월드 공간의 위치로 변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환한 다음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게임 오브젝트의 위치로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3차원 공간에서 마우스로 게임 오브젝트를 선택하려면 스크린 공간의 위치를 월드 공간의 위치로 변환해주어야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25" descr="C:/Users/Admin1/AppData/Roaming/PolarisOffice/ETemp/19428_13742608/fImage132681174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1323340"/>
            <a:ext cx="4030980" cy="2077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39590" y="383540"/>
            <a:ext cx="3514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Rect 0"/>
          <p:cNvSpPr txBox="1">
            <a:spLocks/>
          </p:cNvSpPr>
          <p:nvPr/>
        </p:nvSpPr>
        <p:spPr>
          <a:xfrm rot="0">
            <a:off x="1482725" y="5348605"/>
            <a:ext cx="3870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isKinematic</a:t>
            </a:r>
            <a:r>
              <a:rPr lang="ko-KR" sz="1800">
                <a:latin typeface="맑은 고딕" charset="0"/>
                <a:ea typeface="맑은 고딕" charset="0"/>
              </a:rPr>
              <a:t>을 비활성화하게 되면 </a:t>
            </a:r>
            <a:r>
              <a:rPr lang="ko-KR" sz="1800">
                <a:latin typeface="맑은 고딕" charset="0"/>
                <a:ea typeface="맑은 고딕" charset="0"/>
              </a:rPr>
              <a:t>외부에서 가해지는 물리적인 힘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영향을 받지 않</a:t>
            </a:r>
            <a:r>
              <a:rPr lang="ko-KR" sz="1800">
                <a:latin typeface="맑은 고딕" charset="0"/>
                <a:ea typeface="맑은 고딕" charset="0"/>
              </a:rPr>
              <a:t>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122" descr="C:/Users/Admin1/AppData/Roaming/PolarisOffice/ETemp/19428_13742608/fImage18356285991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81455" y="4515485"/>
            <a:ext cx="1192530" cy="657225"/>
          </a:xfrm>
          <a:prstGeom prst="rect"/>
          <a:noFill/>
        </p:spPr>
      </p:pic>
      <p:pic>
        <p:nvPicPr>
          <p:cNvPr id="61" name="그림 115" descr="C:/Users/Admin1/AppData/Roaming/PolarisOffice/ETemp/19428_13742608/fImage9658627856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06320" y="4888865"/>
            <a:ext cx="418465" cy="280035"/>
          </a:xfrm>
          <a:prstGeom prst="rect"/>
          <a:noFill/>
        </p:spPr>
      </p:pic>
      <p:pic>
        <p:nvPicPr>
          <p:cNvPr id="69" name="그림 125" descr="C:/Users/Admin1/AppData/Roaming/PolarisOffice/ETemp/19428_13742608/fImage182939288629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51810" y="4643120"/>
            <a:ext cx="596900" cy="399415"/>
          </a:xfrm>
          <a:prstGeom prst="rect"/>
          <a:noFill/>
        </p:spPr>
      </p:pic>
      <p:pic>
        <p:nvPicPr>
          <p:cNvPr id="71" name="그림 127" descr="C:/Users/Admin1/AppData/Roaming/PolarisOffice/ETemp/19428_13742608/fImage18356290703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42130" y="4657725"/>
            <a:ext cx="525780" cy="400685"/>
          </a:xfrm>
          <a:prstGeom prst="rect"/>
          <a:noFill/>
        </p:spPr>
      </p:pic>
      <p:pic>
        <p:nvPicPr>
          <p:cNvPr id="70" name="그림 126" descr="C:/Users/Admin1/AppData/Roaming/PolarisOffice/ETemp/19428_13742608/fImage303948289989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28110" y="4524375"/>
            <a:ext cx="1435100" cy="638810"/>
          </a:xfrm>
          <a:prstGeom prst="rect"/>
          <a:noFill/>
        </p:spPr>
      </p:pic>
      <p:pic>
        <p:nvPicPr>
          <p:cNvPr id="77" name="그림 79" descr="C:/Users/Admin1/AppData/Roaming/PolarisOffice/ETemp/19428_13742608/fImage19432322995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90345" y="1504315"/>
            <a:ext cx="3872865" cy="915670"/>
          </a:xfrm>
          <a:prstGeom prst="roundRect"/>
          <a:solidFill>
            <a:srgbClr val="EDEDED"/>
          </a:solidFill>
        </p:spPr>
      </p:pic>
      <p:sp>
        <p:nvSpPr>
          <p:cNvPr id="78" name="텍스트 상자 82"/>
          <p:cNvSpPr txBox="1">
            <a:spLocks/>
          </p:cNvSpPr>
          <p:nvPr/>
        </p:nvSpPr>
        <p:spPr>
          <a:xfrm rot="0">
            <a:off x="1485900" y="2497455"/>
            <a:ext cx="386397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이제 OnMouseDown( )함수를 선언합니다.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마우스로 오브젝트를 선택했을 때 파티클이 실행되도록 설정합니다.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9" name="그림 86" descr="C:/Users/Admin1/AppData/Roaming/PolarisOffice/ETemp/19428_13742608/fImage19138239194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95425"/>
            <a:ext cx="2477135" cy="2553335"/>
          </a:xfrm>
          <a:prstGeom prst="roundRect"/>
          <a:solidFill>
            <a:srgbClr val="EDEDED"/>
          </a:solidFill>
        </p:spPr>
      </p:pic>
      <p:pic>
        <p:nvPicPr>
          <p:cNvPr id="80" name="그림 87" descr="C:/Users/Admin1/AppData/Roaming/PolarisOffice/ETemp/19428_13742608/fImage89592404827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44050" y="1504950"/>
            <a:ext cx="1315085" cy="1515110"/>
          </a:xfrm>
          <a:prstGeom prst="roundRect"/>
          <a:solidFill>
            <a:srgbClr val="EDEDED"/>
          </a:solidFill>
        </p:spPr>
      </p:pic>
      <p:sp>
        <p:nvSpPr>
          <p:cNvPr id="81" name="텍스트 상자 90"/>
          <p:cNvSpPr txBox="1">
            <a:spLocks/>
          </p:cNvSpPr>
          <p:nvPr/>
        </p:nvSpPr>
        <p:spPr>
          <a:xfrm rot="0">
            <a:off x="6815455" y="4207510"/>
            <a:ext cx="40341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그런 다음 UI에 Button을 생성합니다.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그다음으로 Photo Button 이라는 이름으로 정의한 다음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Capture 스크립트를 생성하여 Photo Button에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2" name="그림 114" descr="C:/Users/Admin1/AppData/Roaming/PolarisOffice/ETemp/19428_13742608/fImage22102575436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29800" y="3324225"/>
            <a:ext cx="724535" cy="724535"/>
          </a:xfrm>
          <a:prstGeom prst="roundRect"/>
          <a:solidFill>
            <a:srgbClr val="EDEDED"/>
          </a:solidFill>
        </p:spPr>
      </p:pic>
      <p:cxnSp>
        <p:nvCxnSpPr>
          <p:cNvPr id="83" name="도형 115"/>
          <p:cNvCxnSpPr>
            <a:stCxn id="82" idx="0"/>
          </p:cNvCxnSpPr>
          <p:nvPr/>
        </p:nvCxnSpPr>
        <p:spPr>
          <a:xfrm rot="0" flipV="1">
            <a:off x="10191750" y="2867025"/>
            <a:ext cx="635" cy="4578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14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2" name="그림 10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52245"/>
            <a:ext cx="3991610" cy="1263015"/>
          </a:xfrm>
          <a:prstGeom prst="roundRect"/>
          <a:solidFill>
            <a:srgbClr val="EDEDED"/>
          </a:solidFill>
        </p:spPr>
      </p:pic>
      <p:sp>
        <p:nvSpPr>
          <p:cNvPr id="13" name="텍스트 상자 107"/>
          <p:cNvSpPr txBox="1">
            <a:spLocks/>
          </p:cNvSpPr>
          <p:nvPr/>
        </p:nvSpPr>
        <p:spPr>
          <a:xfrm rot="0">
            <a:off x="6805930" y="2816860"/>
            <a:ext cx="39865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그런 다음 Photo Button의 앵커와 위치를 설정합니다.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652520"/>
            <a:ext cx="3991610" cy="1634490"/>
          </a:xfrm>
          <a:prstGeom prst="roundRect"/>
          <a:solidFill>
            <a:srgbClr val="EDEDED"/>
          </a:solidFill>
        </p:spPr>
      </p:pic>
      <p:sp>
        <p:nvSpPr>
          <p:cNvPr id="15" name="텍스트 상자 120"/>
          <p:cNvSpPr txBox="1">
            <a:spLocks/>
          </p:cNvSpPr>
          <p:nvPr/>
        </p:nvSpPr>
        <p:spPr>
          <a:xfrm rot="0">
            <a:off x="6810375" y="5417185"/>
            <a:ext cx="39916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Box 오브젝트를 선택한 다음 위치를 변경합니다.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