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14" r:id="rId23"/>
    <p:sldMasterId id="2147485815" r:id="rId25"/>
  </p:sldMasterIdLst>
  <p:notesMasterIdLst>
    <p:notesMasterId r:id="rId27"/>
  </p:notesMasterIdLst>
  <p:sldIdLst>
    <p:sldId id="293" r:id="rId29"/>
    <p:sldId id="294" r:id="rId31"/>
    <p:sldId id="295" r:id="rId33"/>
    <p:sldId id="296" r:id="rId35"/>
    <p:sldId id="280" r:id="rId37"/>
    <p:sldId id="297" r:id="rId39"/>
    <p:sldId id="298" r:id="rId41"/>
    <p:sldId id="299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3" Type="http://schemas.openxmlformats.org/officeDocument/2006/relationships/slideMaster" Target="slideMasters/slideMaster1.xml"></Relationship><Relationship Id="rId24" Type="http://schemas.openxmlformats.org/officeDocument/2006/relationships/theme" Target="theme/theme1.xml"></Relationship><Relationship Id="rId25" Type="http://schemas.openxmlformats.org/officeDocument/2006/relationships/slideMaster" Target="slideMasters/slideMaster2.xml"></Relationship><Relationship Id="rId27" Type="http://schemas.openxmlformats.org/officeDocument/2006/relationships/notesMaster" Target="notesMasters/notesMaster1.xml"></Relationship><Relationship Id="rId29" Type="http://schemas.openxmlformats.org/officeDocument/2006/relationships/slide" Target="slides/slide1.xml"></Relationship><Relationship Id="rId31" Type="http://schemas.openxmlformats.org/officeDocument/2006/relationships/slide" Target="slides/slide2.xml"></Relationship><Relationship Id="rId33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7" Type="http://schemas.openxmlformats.org/officeDocument/2006/relationships/slide" Target="slides/slide5.xml"></Relationship><Relationship Id="rId39" Type="http://schemas.openxmlformats.org/officeDocument/2006/relationships/slide" Target="slides/slide6.xml"></Relationship><Relationship Id="rId41" Type="http://schemas.openxmlformats.org/officeDocument/2006/relationships/slide" Target="slides/slide7.xml"></Relationship><Relationship Id="rId43" Type="http://schemas.openxmlformats.org/officeDocument/2006/relationships/slide" Target="slides/slide8.xml"></Relationship><Relationship Id="rId45" Type="http://schemas.openxmlformats.org/officeDocument/2006/relationships/viewProps" Target="viewProps.xml"></Relationship><Relationship Id="rId4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44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41" r:id="rId1"/>
    <p:sldLayoutId id="2147485642" r:id="rId2"/>
    <p:sldLayoutId id="2147485643" r:id="rId3"/>
    <p:sldLayoutId id="2147485644" r:id="rId4"/>
    <p:sldLayoutId id="2147485645" r:id="rId5"/>
    <p:sldLayoutId id="2147485646" r:id="rId6"/>
    <p:sldLayoutId id="2147485647" r:id="rId7"/>
    <p:sldLayoutId id="2147485648" r:id="rId8"/>
    <p:sldLayoutId id="2147485649" r:id="rId9"/>
    <p:sldLayoutId id="2147485650" r:id="rId10"/>
    <p:sldLayoutId id="214748565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2" r:id="rId1"/>
    <p:sldLayoutId id="2147485653" r:id="rId2"/>
    <p:sldLayoutId id="2147485654" r:id="rId3"/>
    <p:sldLayoutId id="2147485655" r:id="rId4"/>
    <p:sldLayoutId id="2147485656" r:id="rId5"/>
    <p:sldLayoutId id="2147485657" r:id="rId6"/>
    <p:sldLayoutId id="2147485658" r:id="rId7"/>
    <p:sldLayoutId id="2147485659" r:id="rId8"/>
    <p:sldLayoutId id="2147485660" r:id="rId9"/>
    <p:sldLayoutId id="2147485661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97828341.png"></Relationship><Relationship Id="rId3" Type="http://schemas.openxmlformats.org/officeDocument/2006/relationships/image" Target="../media/fImage45612848467.png"></Relationship><Relationship Id="rId4" Type="http://schemas.openxmlformats.org/officeDocument/2006/relationships/image" Target="../media/fImage20282856334.png"></Relationship><Relationship Id="rId5" Type="http://schemas.openxmlformats.org/officeDocument/2006/relationships/image" Target="../media/fImage412592896500.png"></Relationship><Relationship Id="rId6" Type="http://schemas.openxmlformats.org/officeDocument/2006/relationships/image" Target="../media/fImage67922909169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slideLayout" Target="../slideLayouts/slideLayout16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85003055724.png"></Relationship><Relationship Id="rId3" Type="http://schemas.openxmlformats.org/officeDocument/2006/relationships/image" Target="../media/fImage53103061478.png"></Relationship><Relationship Id="rId4" Type="http://schemas.openxmlformats.org/officeDocument/2006/relationships/image" Target="../media/fImage340933079358.png"></Relationship><Relationship Id="rId5" Type="http://schemas.openxmlformats.org/officeDocument/2006/relationships/notesSlide" Target="../notesSlides/notesSlide2.xml"></Relationship><Relationship Id="rId6" Type="http://schemas.openxmlformats.org/officeDocument/2006/relationships/slideLayout" Target="../slideLayouts/slideLayout16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81873176962.png"></Relationship><Relationship Id="rId3" Type="http://schemas.openxmlformats.org/officeDocument/2006/relationships/image" Target="../media/fImage67923184464.png"></Relationship><Relationship Id="rId4" Type="http://schemas.openxmlformats.org/officeDocument/2006/relationships/image" Target="../media/fImage54943195705.png"></Relationship><Relationship Id="rId5" Type="http://schemas.openxmlformats.org/officeDocument/2006/relationships/image" Target="../media/fImage191383248145.png"></Relationship><Relationship Id="rId6" Type="http://schemas.openxmlformats.org/officeDocument/2006/relationships/image" Target="../media/fImage73883253281.png"></Relationship><Relationship Id="rId7" Type="http://schemas.openxmlformats.org/officeDocument/2006/relationships/notesSlide" Target="../notesSlides/notesSlide3.xml"></Relationship><Relationship Id="rId8" Type="http://schemas.openxmlformats.org/officeDocument/2006/relationships/slideLayout" Target="../slideLayouts/slideLayout16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23893396827.png"></Relationship><Relationship Id="rId3" Type="http://schemas.openxmlformats.org/officeDocument/2006/relationships/image" Target="../media/fImage22403409961.png"></Relationship><Relationship Id="rId4" Type="http://schemas.openxmlformats.org/officeDocument/2006/relationships/image" Target="../media/fImage7388341491.png"></Relationship><Relationship Id="rId5" Type="http://schemas.openxmlformats.org/officeDocument/2006/relationships/image" Target="../media/fImage81203442995.png"></Relationship><Relationship Id="rId6" Type="http://schemas.openxmlformats.org/officeDocument/2006/relationships/notesSlide" Target="../notesSlides/notesSlide4.xml"></Relationship><Relationship Id="rId7" Type="http://schemas.openxmlformats.org/officeDocument/2006/relationships/slideLayout" Target="../slideLayouts/slideLayout16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29" Type="http://schemas.openxmlformats.org/officeDocument/2006/relationships/image" Target="../media/fImage75183451942.png"></Relationship><Relationship Id="rId30" Type="http://schemas.openxmlformats.org/officeDocument/2006/relationships/image" Target="../media/fImage163173934827.png"></Relationship><Relationship Id="rId31" Type="http://schemas.openxmlformats.org/officeDocument/2006/relationships/image" Target="../media/fImage333103945436.png"></Relationship><Relationship Id="rId32" Type="http://schemas.openxmlformats.org/officeDocument/2006/relationships/slideLayout" Target="../slideLayouts/slideLayout16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5123572391.png"></Relationship><Relationship Id="rId3" Type="http://schemas.openxmlformats.org/officeDocument/2006/relationships/image" Target="../media/fImage56073604604.png"></Relationship><Relationship Id="rId4" Type="http://schemas.openxmlformats.org/officeDocument/2006/relationships/notesSlide" Target="../notesSlides/notesSlide6.xml"></Relationship><Relationship Id="rId5" Type="http://schemas.openxmlformats.org/officeDocument/2006/relationships/slideLayout" Target="../slideLayouts/slideLayout1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87813833902.png"></Relationship><Relationship Id="rId3" Type="http://schemas.openxmlformats.org/officeDocument/2006/relationships/image" Target="../media/fImage258719385153.png"></Relationship><Relationship Id="rId4" Type="http://schemas.openxmlformats.org/officeDocument/2006/relationships/image" Target="../media/fImage409818386292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slideLayout" Target="../slideLayouts/slideLayout16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1813882382.png"></Relationship><Relationship Id="rId3" Type="http://schemas.openxmlformats.org/officeDocument/2006/relationships/image" Target="../media/fImage521513897421.png"></Relationship><Relationship Id="rId4" Type="http://schemas.openxmlformats.org/officeDocument/2006/relationships/image" Target="../media/fImage4088163908716.png"></Relationship><Relationship Id="rId5" Type="http://schemas.openxmlformats.org/officeDocument/2006/relationships/image" Target="../media/fImage1437533919718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image" Target="../media/fImage73851412541.png"></Relationship><Relationship Id="rId8" Type="http://schemas.openxmlformats.org/officeDocument/2006/relationships/slideLayout" Target="../slideLayouts/slideLayout16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1200" y="476250"/>
            <a:ext cx="31508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8"/>
          <p:cNvSpPr txBox="1">
            <a:spLocks/>
          </p:cNvSpPr>
          <p:nvPr/>
        </p:nvSpPr>
        <p:spPr>
          <a:xfrm rot="0">
            <a:off x="1366520" y="4675505"/>
            <a:ext cx="401383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 번째로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Object에서</a:t>
            </a:r>
            <a:r>
              <a:rPr sz="1800">
                <a:latin typeface="맑은 고딕" charset="0"/>
                <a:ea typeface="맑은 고딕" charset="0"/>
              </a:rPr>
              <a:t> Capsule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Various 스크립트를 생성한 다음 Capsule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3" name="그림 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69695" y="1445895"/>
            <a:ext cx="2445385" cy="3104515"/>
          </a:xfrm>
          <a:prstGeom prst="roundRect"/>
          <a:solidFill>
            <a:srgbClr val="EDEDED"/>
          </a:solidFill>
        </p:spPr>
      </p:pic>
      <p:pic>
        <p:nvPicPr>
          <p:cNvPr id="1034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21455" y="1669415"/>
            <a:ext cx="1367155" cy="1401445"/>
          </a:xfrm>
          <a:prstGeom prst="roundRect"/>
          <a:solidFill>
            <a:srgbClr val="EDEDED"/>
          </a:solidFill>
        </p:spPr>
      </p:pic>
      <p:pic>
        <p:nvPicPr>
          <p:cNvPr id="1035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67530" y="3485515"/>
            <a:ext cx="675005" cy="704215"/>
          </a:xfrm>
          <a:prstGeom prst="roundRect"/>
          <a:solidFill>
            <a:srgbClr val="EDEDED"/>
          </a:solidFill>
        </p:spPr>
      </p:pic>
      <p:cxnSp>
        <p:nvCxnSpPr>
          <p:cNvPr id="1036" name="도형 16"/>
          <p:cNvCxnSpPr>
            <a:stCxn id="1035" idx="0"/>
            <a:endCxn id="1034" idx="2"/>
          </p:cNvCxnSpPr>
          <p:nvPr/>
        </p:nvCxnSpPr>
        <p:spPr>
          <a:xfrm rot="0" flipV="1">
            <a:off x="4704715" y="3070225"/>
            <a:ext cx="635" cy="4159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텍스트 상자 18"/>
          <p:cNvSpPr txBox="1">
            <a:spLocks/>
          </p:cNvSpPr>
          <p:nvPr/>
        </p:nvSpPr>
        <p:spPr>
          <a:xfrm rot="0">
            <a:off x="6831965" y="5786120"/>
            <a:ext cx="386270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Material을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8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1445895"/>
            <a:ext cx="3870960" cy="3298190"/>
          </a:xfrm>
          <a:prstGeom prst="roundRect"/>
          <a:solidFill>
            <a:srgbClr val="EDEDED"/>
          </a:solidFill>
        </p:spPr>
      </p:pic>
      <p:pic>
        <p:nvPicPr>
          <p:cNvPr id="1039" name="그림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775" y="4895850"/>
            <a:ext cx="3867785" cy="8108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1200" y="476250"/>
            <a:ext cx="31508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Rect 0"/>
          <p:cNvSpPr txBox="1">
            <a:spLocks/>
          </p:cNvSpPr>
          <p:nvPr/>
        </p:nvSpPr>
        <p:spPr>
          <a:xfrm rot="0">
            <a:off x="1366520" y="4399280"/>
            <a:ext cx="401383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Capsule 오브젝트를 선택한 다음 UI에서 Image를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State라는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21805" y="4671695"/>
            <a:ext cx="409448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Canvas의 크기와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Render Mode를 World Space로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0" name="그림 2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0330" y="1533525"/>
            <a:ext cx="2644140" cy="2781935"/>
          </a:xfrm>
          <a:prstGeom prst="roundRect"/>
          <a:solidFill>
            <a:srgbClr val="EDEDED"/>
          </a:solidFill>
        </p:spPr>
      </p:pic>
      <p:pic>
        <p:nvPicPr>
          <p:cNvPr id="1041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96715" y="2075180"/>
            <a:ext cx="1181100" cy="1725930"/>
          </a:xfrm>
          <a:prstGeom prst="roundRect"/>
          <a:solidFill>
            <a:srgbClr val="EDEDED"/>
          </a:solidFill>
        </p:spPr>
      </p:pic>
      <p:pic>
        <p:nvPicPr>
          <p:cNvPr id="1042" name="그림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543050"/>
            <a:ext cx="4086860" cy="2962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1200" y="476250"/>
            <a:ext cx="31508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Rect 0"/>
          <p:cNvSpPr txBox="1">
            <a:spLocks/>
          </p:cNvSpPr>
          <p:nvPr/>
        </p:nvSpPr>
        <p:spPr>
          <a:xfrm rot="0">
            <a:off x="1366520" y="3094355"/>
            <a:ext cx="40138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State 오브젝트의 크기와 회전 방향을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21805" y="5214620"/>
            <a:ext cx="40944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UI에서 Button을 생성한 다음 Pause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3" name="그림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6520" y="1518920"/>
            <a:ext cx="4006215" cy="1491615"/>
          </a:xfrm>
          <a:prstGeom prst="roundRect"/>
          <a:solidFill>
            <a:srgbClr val="EDEDED"/>
          </a:solidFill>
        </p:spPr>
      </p:pic>
      <p:pic>
        <p:nvPicPr>
          <p:cNvPr id="1044" name="그림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86075" y="3905250"/>
            <a:ext cx="2493010" cy="1172210"/>
          </a:xfrm>
          <a:prstGeom prst="roundRect"/>
          <a:solidFill>
            <a:srgbClr val="EDEDED"/>
          </a:solidFill>
        </p:spPr>
      </p:pic>
      <p:pic>
        <p:nvPicPr>
          <p:cNvPr id="1045" name="그림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6520" y="3919220"/>
            <a:ext cx="1234440" cy="1184275"/>
          </a:xfrm>
          <a:prstGeom prst="roundRect"/>
          <a:solidFill>
            <a:srgbClr val="EDEDED"/>
          </a:solidFill>
        </p:spPr>
      </p:pic>
      <p:cxnSp>
        <p:nvCxnSpPr>
          <p:cNvPr id="1046" name="도형 42"/>
          <p:cNvCxnSpPr/>
          <p:nvPr/>
        </p:nvCxnSpPr>
        <p:spPr>
          <a:xfrm rot="0" flipH="1">
            <a:off x="2095500" y="4629150"/>
            <a:ext cx="88646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텍스트 상자 43"/>
          <p:cNvSpPr txBox="1">
            <a:spLocks/>
          </p:cNvSpPr>
          <p:nvPr/>
        </p:nvSpPr>
        <p:spPr>
          <a:xfrm rot="0">
            <a:off x="1371600" y="5213985"/>
            <a:ext cx="4013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Material 폴더에 Color 머티리얼을 Capsule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8" name="그림 4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514475"/>
            <a:ext cx="2772410" cy="3553460"/>
          </a:xfrm>
          <a:prstGeom prst="roundRect"/>
          <a:solidFill>
            <a:srgbClr val="EDEDED"/>
          </a:solidFill>
        </p:spPr>
      </p:pic>
      <p:pic>
        <p:nvPicPr>
          <p:cNvPr id="1049" name="그림 4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53600" y="2057400"/>
            <a:ext cx="1162685" cy="24390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1200" y="476250"/>
            <a:ext cx="31508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Rect 0"/>
          <p:cNvSpPr txBox="1">
            <a:spLocks/>
          </p:cNvSpPr>
          <p:nvPr/>
        </p:nvSpPr>
        <p:spPr>
          <a:xfrm rot="0">
            <a:off x="1366520" y="2676525"/>
            <a:ext cx="4013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Pause Button 오브젝트의 크기와 앵커의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11010" y="5225415"/>
            <a:ext cx="40944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Various 스크립트에서 float 변수와 Image 그리고 Spirte 이미지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0" name="그림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6520" y="1504950"/>
            <a:ext cx="4006215" cy="1099185"/>
          </a:xfrm>
          <a:prstGeom prst="roundRect"/>
          <a:solidFill>
            <a:srgbClr val="EDEDED"/>
          </a:solidFill>
        </p:spPr>
      </p:pic>
      <p:pic>
        <p:nvPicPr>
          <p:cNvPr id="1051" name="그림 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13580" y="4013200"/>
            <a:ext cx="867410" cy="848360"/>
          </a:xfrm>
          <a:prstGeom prst="roundRect"/>
          <a:solidFill>
            <a:srgbClr val="EDEDED"/>
          </a:solidFill>
        </p:spPr>
      </p:pic>
      <p:pic>
        <p:nvPicPr>
          <p:cNvPr id="1052" name="그림 5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2075" y="3752215"/>
            <a:ext cx="2572385" cy="1360170"/>
          </a:xfrm>
          <a:prstGeom prst="roundRect"/>
          <a:solidFill>
            <a:srgbClr val="EDEDED"/>
          </a:solidFill>
        </p:spPr>
      </p:pic>
      <p:sp>
        <p:nvSpPr>
          <p:cNvPr id="1053" name="텍스트 상자 56"/>
          <p:cNvSpPr txBox="1">
            <a:spLocks/>
          </p:cNvSpPr>
          <p:nvPr/>
        </p:nvSpPr>
        <p:spPr>
          <a:xfrm rot="0">
            <a:off x="1352550" y="5224780"/>
            <a:ext cx="4025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Switching 스크립트를 생성한 다음 Pause Button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54" name="도형 57"/>
          <p:cNvCxnSpPr>
            <a:stCxn id="1051" idx="1"/>
          </p:cNvCxnSpPr>
          <p:nvPr/>
        </p:nvCxnSpPr>
        <p:spPr>
          <a:xfrm rot="0" flipH="1">
            <a:off x="3449955" y="4436745"/>
            <a:ext cx="1064260" cy="4108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5" name="그림 5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513205"/>
            <a:ext cx="4096385" cy="35356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3240" y="476250"/>
            <a:ext cx="3541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46" name="그림 61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1750" y="1513205"/>
            <a:ext cx="4075430" cy="2254885"/>
          </a:xfrm>
          <a:prstGeom prst="rect"/>
          <a:noFill/>
        </p:spPr>
      </p:pic>
      <p:sp>
        <p:nvSpPr>
          <p:cNvPr id="1047" name="텍스트 상자 63"/>
          <p:cNvSpPr txBox="1">
            <a:spLocks/>
          </p:cNvSpPr>
          <p:nvPr/>
        </p:nvSpPr>
        <p:spPr>
          <a:xfrm rot="0">
            <a:off x="1286510" y="3870960"/>
            <a:ext cx="409448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ChangeSprite(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조건문으로 0~3 사이의 랜덤한 값을 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랜덤한 값에 따라 이미지에 각각의 스프라이트를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8" name="그림 103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1512570"/>
            <a:ext cx="4180840" cy="2202815"/>
          </a:xfrm>
          <a:prstGeom prst="roundRect"/>
          <a:solidFill>
            <a:srgbClr val="EDEDED"/>
          </a:solidFill>
        </p:spPr>
      </p:pic>
      <p:pic>
        <p:nvPicPr>
          <p:cNvPr id="1049" name="그림 106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3894455"/>
            <a:ext cx="4175760" cy="1238885"/>
          </a:xfrm>
          <a:prstGeom prst="roundRect"/>
          <a:solidFill>
            <a:srgbClr val="EDEDED"/>
          </a:solidFill>
        </p:spPr>
      </p:pic>
      <p:cxnSp>
        <p:nvCxnSpPr>
          <p:cNvPr id="1050" name="도형 110"/>
          <p:cNvCxnSpPr/>
          <p:nvPr/>
        </p:nvCxnSpPr>
        <p:spPr>
          <a:xfrm rot="0" flipV="1">
            <a:off x="8509000" y="1873250"/>
            <a:ext cx="2392680" cy="22974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텍스트 상자 111"/>
          <p:cNvSpPr txBox="1">
            <a:spLocks/>
          </p:cNvSpPr>
          <p:nvPr/>
        </p:nvSpPr>
        <p:spPr>
          <a:xfrm rot="0">
            <a:off x="6829425" y="5254625"/>
            <a:ext cx="41783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Texture에 Pause 텍스처를 선택하고 Pause Button 이미지에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3240" y="476250"/>
            <a:ext cx="3541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4" name="Rect 0"/>
          <p:cNvSpPr txBox="1">
            <a:spLocks/>
          </p:cNvSpPr>
          <p:nvPr/>
        </p:nvSpPr>
        <p:spPr>
          <a:xfrm rot="0">
            <a:off x="6833235" y="4087495"/>
            <a:ext cx="421640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Update( )함수에서 timer 변수의 값에 프레임이 완료되는 시간을 계속 더해줍니다.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5.0 보다 값이 커지면 인보크 함수를 실행시키고 timer 변수의 값을 0으로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7" name="Rect 0"/>
          <p:cNvSpPr txBox="1">
            <a:spLocks/>
          </p:cNvSpPr>
          <p:nvPr/>
        </p:nvSpPr>
        <p:spPr>
          <a:xfrm rot="0">
            <a:off x="1290955" y="4367530"/>
            <a:ext cx="409638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Position( )함수를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자신의 X 좌표와 Z 좌표를 -2.5 ~ 2.5 사이의 랜덤한 값으로 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8" name="그림 6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0955" y="1498600"/>
            <a:ext cx="4107180" cy="2767330"/>
          </a:xfrm>
          <a:prstGeom prst="roundRect"/>
          <a:solidFill>
            <a:srgbClr val="EDEDED"/>
          </a:solidFill>
        </p:spPr>
      </p:pic>
      <p:pic>
        <p:nvPicPr>
          <p:cNvPr id="1049" name="그림 7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045" y="1501140"/>
            <a:ext cx="4212590" cy="24892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3240" y="476250"/>
            <a:ext cx="3541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4" name="Rect 0"/>
          <p:cNvSpPr txBox="1">
            <a:spLocks/>
          </p:cNvSpPr>
          <p:nvPr/>
        </p:nvSpPr>
        <p:spPr>
          <a:xfrm rot="0">
            <a:off x="6844030" y="4140200"/>
            <a:ext cx="425831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Paint( ) 코루틴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3초 마다 게임 오브젝트의 Renderer 컴포넌트를 가져와서 RGB 색상에 각각 0~2 사이의 랜덤한 값을 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1" name="텍스트 상자 78"/>
          <p:cNvSpPr txBox="1">
            <a:spLocks/>
          </p:cNvSpPr>
          <p:nvPr/>
        </p:nvSpPr>
        <p:spPr>
          <a:xfrm rot="0">
            <a:off x="1534795" y="4170045"/>
            <a:ext cx="382079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인보크 함수란?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함수를 지정한 시간 뒤에 호출하는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인보크 함수의 경우 호출할 함수의 이름과 호출하기 위한 시간을 지정할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4" name="그림 8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5300" y="1546225"/>
            <a:ext cx="4267835" cy="2475865"/>
          </a:xfrm>
          <a:prstGeom prst="rect"/>
          <a:noFill/>
        </p:spPr>
      </p:pic>
      <p:pic>
        <p:nvPicPr>
          <p:cNvPr id="1055" name="그림 8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3750" y="1544955"/>
            <a:ext cx="2159635" cy="2254885"/>
          </a:xfrm>
          <a:prstGeom prst="rect"/>
          <a:noFill/>
        </p:spPr>
      </p:pic>
      <p:pic>
        <p:nvPicPr>
          <p:cNvPr id="1056" name="그림 8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0000">
            <a:off x="1753235" y="2004695"/>
            <a:ext cx="1075055" cy="1620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3240" y="476250"/>
            <a:ext cx="3541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텍스트 상자 81"/>
          <p:cNvSpPr txBox="1">
            <a:spLocks/>
          </p:cNvSpPr>
          <p:nvPr/>
        </p:nvSpPr>
        <p:spPr>
          <a:xfrm rot="0">
            <a:off x="1404620" y="4150995"/>
            <a:ext cx="39281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GetComponent&lt;Type&gt;(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)는 게임 오브젝트의 컴포넌트를 가져오는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원하는 컴포넌트</a:t>
            </a:r>
            <a:r>
              <a:rPr lang="ko-KR" sz="1800">
                <a:latin typeface="맑은 고딕" charset="0"/>
                <a:ea typeface="맑은 고딕" charset="0"/>
              </a:rPr>
              <a:t>에 있는 속성을 사용하려면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 오브젝트에 컴포넌트가 들어가 있어야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93" descr="C:/Users/Admin1/AppData/Roaming/PolarisOffice/ETemp/18200_22907784/fImage4181388238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250" y="1479550"/>
            <a:ext cx="4106545" cy="2525395"/>
          </a:xfrm>
          <a:prstGeom prst="roundRect"/>
          <a:solidFill>
            <a:srgbClr val="EDEDED"/>
          </a:solidFill>
        </p:spPr>
      </p:pic>
      <p:pic>
        <p:nvPicPr>
          <p:cNvPr id="1056" name="그림 9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9700" y="1470660"/>
            <a:ext cx="1977390" cy="2413635"/>
          </a:xfrm>
          <a:prstGeom prst="roundRect"/>
          <a:solidFill>
            <a:srgbClr val="EDEDED"/>
          </a:solidFill>
        </p:spPr>
      </p:pic>
      <p:pic>
        <p:nvPicPr>
          <p:cNvPr id="1057" name="그림 100" descr="C:/Users/Admin1/AppData/Roaming/PolarisOffice/ETemp/18200_22907784/fImage408816390871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40505" y="2033905"/>
            <a:ext cx="1287780" cy="752475"/>
          </a:xfrm>
          <a:prstGeom prst="rect"/>
          <a:noFill/>
        </p:spPr>
      </p:pic>
      <p:pic>
        <p:nvPicPr>
          <p:cNvPr id="1058" name="그림 10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64205" y="2317750"/>
            <a:ext cx="688975" cy="392430"/>
          </a:xfrm>
          <a:prstGeom prst="rect"/>
          <a:noFill/>
        </p:spPr>
      </p:pic>
      <p:pic>
        <p:nvPicPr>
          <p:cNvPr id="1059" name="그림 1" descr="C:/Users/Admin1/AppData/Roaming/PolarisOffice/ETemp/18200_22907784/fImage143753391971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66745" y="3124835"/>
            <a:ext cx="689610" cy="393065"/>
          </a:xfrm>
          <a:prstGeom prst="rect"/>
          <a:noFill/>
        </p:spPr>
      </p:pic>
      <p:pic>
        <p:nvPicPr>
          <p:cNvPr id="1060" name="그림 2" descr="C:/Users/Admin1/AppData/Roaming/PolarisOffice/ETemp/18200_22907784/fImage738514125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7650" y="3009900"/>
            <a:ext cx="1278890" cy="631825"/>
          </a:xfrm>
          <a:prstGeom prst="rect"/>
          <a:noFill/>
        </p:spPr>
      </p:pic>
      <p:sp>
        <p:nvSpPr>
          <p:cNvPr id="1061" name="텍스트 상자 3"/>
          <p:cNvSpPr txBox="1">
            <a:spLocks/>
          </p:cNvSpPr>
          <p:nvPr/>
        </p:nvSpPr>
        <p:spPr>
          <a:xfrm rot="0">
            <a:off x="6826885" y="4123055"/>
            <a:ext cx="411480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Start( ) 함수에서 Position 함수를 지정한 시간 후에 지정된 시간마다 반복적으로 호출하도록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Paint( ) 코루틴 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