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51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6" Type="http://schemas.openxmlformats.org/officeDocument/2006/relationships/image" Target="../media/fImage6508616334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image" Target="../media/fImage383514641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image" Target="../media/fImage2465214541.png"></Relationship><Relationship Id="rId11" Type="http://schemas.openxmlformats.org/officeDocument/2006/relationships/image" Target="../media/fImage11845223292.png"></Relationship><Relationship Id="rId12" Type="http://schemas.openxmlformats.org/officeDocument/2006/relationships/image" Target="../media/fImage52131638467.png"></Relationship><Relationship Id="rId13" Type="http://schemas.openxmlformats.org/officeDocument/2006/relationships/image" Target="../media/fImage319151646334.png"></Relationship><Relationship Id="rId14" Type="http://schemas.openxmlformats.org/officeDocument/2006/relationships/image" Target="../media/fImage52401666500.png"></Relationship><Relationship Id="rId15" Type="http://schemas.openxmlformats.org/officeDocument/2006/relationships/image" Target="../media/fImage318351689169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3" Type="http://schemas.openxmlformats.org/officeDocument/2006/relationships/image" Target="../media/fImage268271906500.png"></Relationship><Relationship Id="rId14" Type="http://schemas.openxmlformats.org/officeDocument/2006/relationships/image" Target="../media/fImage55991594464.png"></Relationship><Relationship Id="rId1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fImage121271625705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7914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68287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Model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StoneMonster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 descr="C:/Users/Admin1/AppData/Roaming/PolarisOffice/ETemp/26060_11593280/fImage12394608467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750" y="1446530"/>
            <a:ext cx="2815590" cy="1282700"/>
          </a:xfrm>
          <a:prstGeom prst="roundRect"/>
          <a:solidFill>
            <a:srgbClr val="EDEDED"/>
          </a:solidFill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115" y="3860165"/>
            <a:ext cx="2813050" cy="1266825"/>
          </a:xfrm>
          <a:prstGeom prst="roundRect"/>
          <a:solidFill>
            <a:srgbClr val="EDEDED"/>
          </a:solidFill>
        </p:spPr>
      </p:pic>
      <p:pic>
        <p:nvPicPr>
          <p:cNvPr id="40" name="그림 19" descr="C:/Users/Admin1/AppData/Roaming/PolarisOffice/ETemp/26060_11593280/fImage12851659169.png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200" cy="1132205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 descr="C:/Users/Admin1/AppData/Roaming/PolarisOffice/ETemp/26060_11593280/fImage383514641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616710"/>
            <a:ext cx="1188085" cy="918845"/>
          </a:xfrm>
          <a:prstGeom prst="roundRect"/>
          <a:solidFill>
            <a:srgbClr val="EDEDED"/>
          </a:solidFill>
        </p:spPr>
      </p:pic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957320"/>
            <a:ext cx="1181100" cy="1042035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447540"/>
            <a:ext cx="416560" cy="3943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7" descr="C:/Users/Admin1/AppData/Roaming/PolarisOffice/ETemp/26060_11593280/fImage45811486334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799205"/>
            <a:ext cx="2945765" cy="1337310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55895"/>
            <a:ext cx="407416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06565" y="3039110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51960"/>
            <a:ext cx="4087495" cy="939800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319530"/>
            <a:ext cx="4067175" cy="2750820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623820" y="3238500"/>
            <a:ext cx="2676525" cy="1238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856355"/>
            <a:ext cx="4110355" cy="158623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 rot="0">
            <a:off x="6802120" y="5537835"/>
            <a:ext cx="41179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24610"/>
            <a:ext cx="4126230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4701540"/>
            <a:ext cx="4074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Raw Image의 이름을 Navigation으로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315085"/>
            <a:ext cx="2586990" cy="3267075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9715" y="1890395"/>
            <a:ext cx="1317625" cy="2120265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17625"/>
            <a:ext cx="2594610" cy="29476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5640" y="1711960"/>
            <a:ext cx="1391285" cy="216217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 rot="0">
            <a:off x="6823710" y="4424045"/>
            <a:ext cx="41332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UI에 Image를 Navigation 하위 오브젝트에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Image의 이름을 Border로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0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00650"/>
            <a:ext cx="4047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오브젝트와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 descr="C:/Users/Admin1/AppData/Roaming/PolarisOffice/ETemp/26060_11593280/fImage1215922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4925" y="1454785"/>
            <a:ext cx="4058285" cy="1630680"/>
          </a:xfrm>
          <a:prstGeom prst="roundRect"/>
          <a:solidFill>
            <a:srgbClr val="EDEDED"/>
          </a:solidFill>
        </p:spPr>
      </p:pic>
      <p:pic>
        <p:nvPicPr>
          <p:cNvPr id="52" name="그림 10" descr="C:/Users/Admin1/AppData/Roaming/PolarisOffice/ETemp/26060_11593280/fImage13879223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 descr="C:/Users/Admin1/AppData/Roaming/PolarisOffice/ETemp/26060_11593280/fImage4006202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33235" y="4919345"/>
            <a:ext cx="38830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Project 폴더에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 descr="C:/Users/Admin1/AppData/Roaming/PolarisOffice/ETemp/26060_11593280/fImage11888226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035" y="3411855"/>
            <a:ext cx="4056380" cy="1628775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 rot="0">
            <a:off x="5226685" y="421005"/>
            <a:ext cx="174434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984250" y="1426845"/>
            <a:ext cx="4386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981710" y="4393565"/>
            <a:ext cx="43891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3002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 descr="C:/Users/Admin1/AppData/Roaming/PolarisOffice/ETemp/26060_11593280/fImage8382821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" y="2501900"/>
            <a:ext cx="4401820" cy="1733550"/>
          </a:xfrm>
          <a:prstGeom prst="roundRect"/>
          <a:solidFill>
            <a:srgbClr val="EDEDED"/>
          </a:solidFill>
        </p:spPr>
      </p:pic>
      <p:pic>
        <p:nvPicPr>
          <p:cNvPr id="7" name="그림 26" descr="C:/Users/Admin1/AppData/Roaming/PolarisOffice/ETemp/26060_11593280/fImage32044220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045" y="2584450"/>
            <a:ext cx="1984375" cy="1336675"/>
          </a:xfrm>
          <a:prstGeom prst="roundRect"/>
          <a:solidFill>
            <a:srgbClr val="EDEDED"/>
          </a:solidFill>
        </p:spPr>
      </p:pic>
      <p:pic>
        <p:nvPicPr>
          <p:cNvPr id="8" name="그림 27" descr="C:/Users/Admin1/AppData/Roaming/PolarisOffice/ETemp/26060_11593280/fImage4264221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0010" y="2576195"/>
            <a:ext cx="1995805" cy="1344930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33235" y="4114165"/>
            <a:ext cx="44577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 descr="C:/Users/Admin1/AppData/Roaming/PolarisOffice/ETemp/26060_11593280/fImage57151167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 descr="C:/Users/Admin1/AppData/Roaming/PolarisOffice/ETemp/26060_11593280/fImage2166171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42125" y="277685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Sun </a:t>
            </a:r>
            <a:r>
              <a:rPr lang="ko-KR"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 선택하고 Sun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57935" y="3006090"/>
            <a:ext cx="41128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Revolution 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float 변수</a:t>
            </a:r>
            <a:r>
              <a:rPr lang="ko-KR" sz="1800">
                <a:latin typeface="맑은 고딕" charset="0"/>
                <a:ea typeface="맑은 고딕" charset="0"/>
              </a:rPr>
              <a:t>와 GameObject 변수 2개를</a:t>
            </a:r>
            <a:r>
              <a:rPr lang="ko-KR" sz="1800">
                <a:latin typeface="맑은 고딕" charset="0"/>
                <a:ea typeface="맑은 고딕" charset="0"/>
              </a:rPr>
              <a:t>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 descr="C:/Users/Admin1/AppData/Roaming/PolarisOffice/ETemp/26060_11593280/fImage24652145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54785"/>
            <a:ext cx="4140200" cy="1438910"/>
          </a:xfrm>
          <a:prstGeom prst="roundRect"/>
          <a:solidFill>
            <a:srgbClr val="EDEDED"/>
          </a:solidFill>
        </p:spPr>
      </p:pic>
      <p:pic>
        <p:nvPicPr>
          <p:cNvPr id="24" name="그림 4" descr="C:/Users/Admin1/AppData/Roaming/PolarisOffice/ETemp/26060_11593280/fImage1184522329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4116070"/>
            <a:ext cx="4112895" cy="132588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63015" y="5580380"/>
            <a:ext cx="41503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29" descr="C:/Users/Admin1/AppData/Roaming/PolarisOffice/ETemp/26060_11593280/fImage5213163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445895"/>
            <a:ext cx="1247140" cy="1187450"/>
          </a:xfrm>
          <a:prstGeom prst="roundRect"/>
          <a:solidFill>
            <a:srgbClr val="EDEDED"/>
          </a:solidFill>
        </p:spPr>
      </p:pic>
      <p:pic>
        <p:nvPicPr>
          <p:cNvPr id="27" name="그림 32" descr="C:/Users/Admin1/AppData/Roaming/PolarisOffice/ETemp/26060_11593280/fImage31915164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1445895"/>
            <a:ext cx="2727960" cy="1195705"/>
          </a:xfrm>
          <a:prstGeom prst="roundRect"/>
          <a:solidFill>
            <a:srgbClr val="EDEDED"/>
          </a:solidFill>
        </p:spPr>
      </p:pic>
      <p:cxnSp>
        <p:nvCxnSpPr>
          <p:cNvPr id="28" name="도형 35"/>
          <p:cNvCxnSpPr/>
          <p:nvPr/>
        </p:nvCxnSpPr>
        <p:spPr>
          <a:xfrm rot="0" flipH="1">
            <a:off x="7412355" y="2061210"/>
            <a:ext cx="2572385" cy="277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36" descr="C:/Users/Admin1/AppData/Roaming/PolarisOffice/ETemp/26060_11593280/fImage5240166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914140"/>
            <a:ext cx="1238885" cy="1273175"/>
          </a:xfrm>
          <a:prstGeom prst="roundRect"/>
          <a:solidFill>
            <a:srgbClr val="EDEDED"/>
          </a:solidFill>
        </p:spPr>
      </p:pic>
      <p:sp>
        <p:nvSpPr>
          <p:cNvPr id="30" name="텍스트 상자 39"/>
          <p:cNvSpPr txBox="1">
            <a:spLocks/>
          </p:cNvSpPr>
          <p:nvPr/>
        </p:nvSpPr>
        <p:spPr>
          <a:xfrm rot="0">
            <a:off x="6840855" y="529907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Earth </a:t>
            </a:r>
            <a:r>
              <a:rPr lang="ko-KR"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 선택하고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40" descr="C:/Users/Admin1/AppData/Roaming/PolarisOffice/ETemp/26060_11593280/fImage31835168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3570" y="3905250"/>
            <a:ext cx="2732405" cy="1273810"/>
          </a:xfrm>
          <a:prstGeom prst="roundRect"/>
          <a:solidFill>
            <a:srgbClr val="EDEDED"/>
          </a:solidFill>
        </p:spPr>
      </p:pic>
      <p:cxnSp>
        <p:nvCxnSpPr>
          <p:cNvPr id="32" name="도형 43"/>
          <p:cNvCxnSpPr/>
          <p:nvPr/>
        </p:nvCxnSpPr>
        <p:spPr>
          <a:xfrm rot="0" flipH="1">
            <a:off x="7473315" y="4650105"/>
            <a:ext cx="840105" cy="390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16725" y="4168140"/>
            <a:ext cx="41465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222375" y="2719070"/>
            <a:ext cx="41636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 descr="C:/Users/Admin1/AppData/Roaming/PolarisOffice/ETemp/26060_11593280/fImage5210154935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 descr="C:/Users/Admin1/AppData/Roaming/PolarisOffice/ETemp/26060_11593280/fImage9617148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 descr="C:/Users/Admin1/AppData/Roaming/PolarisOffice/ETemp/26060_11593280/fImage11287224238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 rot="0">
            <a:off x="1219200" y="527240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 descr="C:/Users/Admin1/AppData/Roaming/PolarisOffice/ETemp/26060_11593280/fImage44360151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356225" y="311150"/>
            <a:ext cx="14871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26060_11593280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543810"/>
            <a:ext cx="4154805" cy="231013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 descr="C:/Users/Admin1/AppData/Roaming/PolarisOffice/ETemp/26060_11593280/fImage64702164604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 rot="0">
            <a:off x="4340860" y="447040"/>
            <a:ext cx="3513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107" descr="C:/Users/Admin1/AppData/Roaming/PolarisOffice/ETemp/26060_11593280/fImage663822015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87995" y="1446530"/>
            <a:ext cx="2877820" cy="125603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80987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 rot="0">
            <a:off x="1238885" y="523684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 descr="C:/Users/Admin1/AppData/Roaming/PolarisOffice/ETemp/26060_11593280/fImage15091168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 descr="C:/Users/Admin1/AppData/Roaming/PolarisOffice/ETemp/26060_11593280/fImage5599155935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 descr="C:/Users/Admin1/AppData/Roaming/PolarisOffice/ETemp/26060_11593280/fImage5617156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170" cy="126174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>
            <a:off x="7390130" y="2410460"/>
            <a:ext cx="3500755" cy="177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3"/>
          <p:cNvSpPr txBox="1">
            <a:spLocks/>
          </p:cNvSpPr>
          <p:nvPr/>
        </p:nvSpPr>
        <p:spPr>
          <a:xfrm rot="0">
            <a:off x="6824980" y="523430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Moon 텍스처를</a:t>
            </a:r>
            <a:r>
              <a:rPr lang="ko-KR" sz="1800">
                <a:latin typeface="맑은 고딕" charset="0"/>
                <a:ea typeface="맑은 고딕" charset="0"/>
              </a:rPr>
              <a:t> 선택한 다음</a:t>
            </a:r>
            <a:r>
              <a:rPr lang="ko-KR" sz="1800">
                <a:latin typeface="맑은 고딕" charset="0"/>
                <a:ea typeface="맑은 고딕" charset="0"/>
              </a:rPr>
              <a:t>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24" descr="C:/Users/Admin1/AppData/Roaming/PolarisOffice/ETemp/26060_11593280/fImage268271906500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0070" y="3915410"/>
            <a:ext cx="2785745" cy="1205865"/>
          </a:xfrm>
          <a:prstGeom prst="roundRect"/>
          <a:solidFill>
            <a:srgbClr val="EDEDED"/>
          </a:solidFill>
        </p:spPr>
      </p:pic>
      <p:pic>
        <p:nvPicPr>
          <p:cNvPr id="24" name="그림 25" descr="C:/Users/Admin1/AppData/Roaming/PolarisOffice/ETemp/26060_11593280/fImage5599159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912235"/>
            <a:ext cx="1172845" cy="1217930"/>
          </a:xfrm>
          <a:prstGeom prst="roundRect"/>
          <a:solidFill>
            <a:srgbClr val="EDEDED"/>
          </a:solidFill>
        </p:spPr>
      </p:pic>
      <p:cxnSp>
        <p:nvCxnSpPr>
          <p:cNvPr id="25" name="도형 26"/>
          <p:cNvCxnSpPr/>
          <p:nvPr/>
        </p:nvCxnSpPr>
        <p:spPr>
          <a:xfrm rot="0" flipH="1">
            <a:off x="7465060" y="4671060"/>
            <a:ext cx="1447165" cy="3587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0380" y="464820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Coroutine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7"/>
          <p:cNvSpPr txBox="1">
            <a:spLocks/>
          </p:cNvSpPr>
          <p:nvPr/>
        </p:nvSpPr>
        <p:spPr>
          <a:xfrm rot="0">
            <a:off x="1229995" y="4949190"/>
            <a:ext cx="41395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 계속 실행할 때는 다음 프레임에서 실행을 멈춘 위치부터 실행을 계속할 수 있도록 진행해주는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28" descr="C:/Users/Admin1/AppData/Roaming/PolarisOffice/ETemp/26060_11593280/fImage12127162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345" y="2874645"/>
            <a:ext cx="4142105" cy="1844675"/>
          </a:xfrm>
          <a:prstGeom prst="roundRect"/>
          <a:solidFill>
            <a:srgbClr val="EDEDED"/>
          </a:solidFill>
        </p:spPr>
      </p:pic>
      <p:sp>
        <p:nvSpPr>
          <p:cNvPr id="5" name="텍스트 상자 44"/>
          <p:cNvSpPr txBox="1">
            <a:spLocks/>
          </p:cNvSpPr>
          <p:nvPr/>
        </p:nvSpPr>
        <p:spPr>
          <a:xfrm rot="0">
            <a:off x="1238250" y="1436370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특정한 위치에서 실행을 정지하고 Unity에</a:t>
            </a:r>
            <a:r>
              <a:rPr lang="ko-KR" sz="1800">
                <a:latin typeface="맑은 고딕" charset="0"/>
                <a:ea typeface="맑은 고딕" charset="0"/>
              </a:rPr>
              <a:t>게 제어권을 돌려주는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48735" y="403225"/>
            <a:ext cx="44913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323975" y="4424680"/>
            <a:ext cx="40741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Camera 오브젝트를 StoneMonster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0695" y="525526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</a:t>
            </a:r>
            <a:r>
              <a:rPr lang="ko-KR" sz="1800">
                <a:latin typeface="맑은 고딕" charset="0"/>
                <a:ea typeface="맑은 고딕" charset="0"/>
              </a:rPr>
              <a:t>아래에 있는</a:t>
            </a:r>
            <a:r>
              <a:rPr lang="ko-KR" sz="1800">
                <a:latin typeface="맑은 고딕" charset="0"/>
                <a:ea typeface="맑은 고딕" charset="0"/>
              </a:rPr>
              <a:t>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 descr="C:/Users/Admin1/AppData/Roaming/PolarisOffice/ETemp/26060_11593280/fImage756919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46530"/>
            <a:ext cx="2677795" cy="2827020"/>
          </a:xfrm>
          <a:prstGeom prst="roundRect"/>
          <a:solidFill>
            <a:srgbClr val="EDEDED"/>
          </a:solidFill>
        </p:spPr>
      </p:pic>
      <p:pic>
        <p:nvPicPr>
          <p:cNvPr id="38" name="그림 7" descr="C:/Users/Admin1/AppData/Roaming/PolarisOffice/ETemp/26060_11593280/fImage421642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46530"/>
            <a:ext cx="4116705" cy="3633470"/>
          </a:xfrm>
          <a:prstGeom prst="roundRect"/>
          <a:solidFill>
            <a:srgbClr val="EDEDED"/>
          </a:solidFill>
        </p:spPr>
      </p:pic>
      <p:pic>
        <p:nvPicPr>
          <p:cNvPr id="40" name="그림 16" descr="C:/Users/Admin1/AppData/Roaming/PolarisOffice/ETemp/26060_11593280/fImage7064212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1150" y="1866900"/>
            <a:ext cx="1274445" cy="1993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