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13" r:id="rId12"/>
  </p:sldMasterIdLst>
  <p:notesMasterIdLst>
    <p:notesMasterId r:id="rId14"/>
  </p:notesMasterIdLst>
  <p:sldIdLst>
    <p:sldId id="287" r:id="rId16"/>
    <p:sldId id="315" r:id="rId18"/>
    <p:sldId id="316" r:id="rId20"/>
    <p:sldId id="317" r:id="rId22"/>
    <p:sldId id="294" r:id="rId24"/>
    <p:sldId id="299" r:id="rId26"/>
    <p:sldId id="318" r:id="rId28"/>
    <p:sldId id="310" r:id="rId30"/>
    <p:sldId id="319" r:id="rId32"/>
    <p:sldId id="320" r:id="rId34"/>
    <p:sldId id="321" r:id="rId35"/>
    <p:sldId id="308" r:id="rId36"/>
    <p:sldId id="31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10315269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803535741.png"></Relationship><Relationship Id="rId3" Type="http://schemas.openxmlformats.org/officeDocument/2006/relationships/image" Target="../media/fImage86202886962.png"></Relationship><Relationship Id="rId4" Type="http://schemas.openxmlformats.org/officeDocument/2006/relationships/image" Target="../media/fImage483892836334.png"></Relationship><Relationship Id="rId5" Type="http://schemas.openxmlformats.org/officeDocument/2006/relationships/image" Target="../media/fImage129742866500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5" Type="http://schemas.openxmlformats.org/officeDocument/2006/relationships/image" Target="../media/fImage5606152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2243935724.png"></Relationship><Relationship Id="rId3" Type="http://schemas.openxmlformats.org/officeDocument/2006/relationships/image" Target="../media/fImage69923941478.png"></Relationship><Relationship Id="rId4" Type="http://schemas.openxmlformats.org/officeDocument/2006/relationships/image" Target="../media/fImage158423979358.png"></Relationship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22421721541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1814085705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image" Target="../media/fImage16261217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3" Type="http://schemas.openxmlformats.org/officeDocument/2006/relationships/image" Target="../media/fImage2437361564464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3" Type="http://schemas.openxmlformats.org/officeDocument/2006/relationships/image" Target="../media/fImage827216841.png"></Relationship><Relationship Id="rId14" Type="http://schemas.openxmlformats.org/officeDocument/2006/relationships/image" Target="../media/fImage92243935724.png"></Relationship><Relationship Id="rId15" Type="http://schemas.openxmlformats.org/officeDocument/2006/relationships/image" Target="../media/fImage22421721541.png"></Relationship><Relationship Id="rId16" Type="http://schemas.openxmlformats.org/officeDocument/2006/relationships/image" Target="../media/fImage161391738467.png"></Relationship><Relationship Id="rId17" Type="http://schemas.openxmlformats.org/officeDocument/2006/relationships/image" Target="../media/fImage174022586334.png"></Relationship><Relationship Id="rId18" Type="http://schemas.openxmlformats.org/officeDocument/2006/relationships/image" Target="../media/fImage93402596500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9212539169.png"></Relationship><Relationship Id="rId3" Type="http://schemas.openxmlformats.org/officeDocument/2006/relationships/image" Target="../media/fImage125422635724.png"></Relationship><Relationship Id="rId4" Type="http://schemas.openxmlformats.org/officeDocument/2006/relationships/image" Target="../media/fImage483792641478.png"></Relationship><Relationship Id="rId5" Type="http://schemas.openxmlformats.org/officeDocument/2006/relationships/image" Target="../media/fImage80882679358.png"></Relationship><Relationship Id="rId6" Type="http://schemas.openxmlformats.org/officeDocument/2006/relationships/image" Target="../media/fImage483792756962.png"></Relationship><Relationship Id="rId7" Type="http://schemas.openxmlformats.org/officeDocument/2006/relationships/image" Target="../media/fImage80712784464.png"></Relationship><Relationship Id="rId8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5030324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80882679358.png"></Relationship><Relationship Id="rId9" Type="http://schemas.openxmlformats.org/officeDocument/2006/relationships/image" Target="../media/fImage80712784464.png"></Relationship><Relationship Id="rId10" Type="http://schemas.openxmlformats.org/officeDocument/2006/relationships/image" Target="../media/fImage803917841.png"></Relationship><Relationship Id="rId11" Type="http://schemas.openxmlformats.org/officeDocument/2006/relationships/image" Target="../media/fImage482571798467.png"></Relationship><Relationship Id="rId12" Type="http://schemas.openxmlformats.org/officeDocument/2006/relationships/image" Target="../media/fImage92251886334.png"></Relationship><Relationship Id="rId13" Type="http://schemas.openxmlformats.org/officeDocument/2006/relationships/image" Target="../media/fImage86201896500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2572739169.png"></Relationship><Relationship Id="rId3" Type="http://schemas.openxmlformats.org/officeDocument/2006/relationships/image" Target="../media/fImage482572835724.png"></Relationship><Relationship Id="rId4" Type="http://schemas.openxmlformats.org/officeDocument/2006/relationships/image" Target="../media/fImage86782841478.png"></Relationship><Relationship Id="rId5" Type="http://schemas.openxmlformats.org/officeDocument/2006/relationships/image" Target="../media/fImage157022869358.png"></Relationship><Relationship Id="rId6" Type="http://schemas.openxmlformats.org/officeDocument/2006/relationships/image" Target="../media/fImage50303243281.png"></Relationship><Relationship Id="rId7" Type="http://schemas.openxmlformats.org/officeDocument/2006/relationships/image" Target="../media/fImage86202886962.png"></Relationship><Relationship Id="rId8" Type="http://schemas.openxmlformats.org/officeDocument/2006/relationships/image" Target="../media/fImage86742894464.png"></Relationship><Relationship Id="rId9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10232_14344976/fImage127673766334.png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30320"/>
            <a:ext cx="4141470" cy="1519555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283835"/>
            <a:ext cx="4135120" cy="8921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빛을 적용시킵니다.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26564_9303048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2764790"/>
            <a:ext cx="4132580" cy="2257425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2" descr="C:/Users/Admin1/AppData/Roaming/PolarisOffice/ETemp/26564_9303048/fImage1031526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8450" y="2419985"/>
            <a:ext cx="1258570" cy="1930400"/>
          </a:xfrm>
          <a:prstGeom prst="roundRect"/>
          <a:solidFill>
            <a:srgbClr val="EDEDED"/>
          </a:solidFill>
        </p:spPr>
      </p:pic>
      <p:pic>
        <p:nvPicPr>
          <p:cNvPr id="1061" name="그림 3" descr="C:/Users/Admin1/AppData/Roaming/PolarisOffice/ETemp/26564_9303048/fImage17184270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31135" cy="3867785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31900" y="5532755"/>
            <a:ext cx="41351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214620"/>
            <a:ext cx="4135120" cy="8921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빛을 적용시킵니다.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 descr="C:/Users/Admin1/AppData/Roaming/PolarisOffice/ETemp/26564_9303048/fImage24803535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2799080"/>
            <a:ext cx="4132580" cy="2171700"/>
          </a:xfrm>
          <a:prstGeom prst="roundRect"/>
          <a:solidFill>
            <a:srgbClr val="EDEDED"/>
          </a:solidFill>
        </p:spPr>
      </p:pic>
      <p:sp>
        <p:nvSpPr>
          <p:cNvPr id="1059" name="Rect 0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0" name="그림 9" descr="C:/Users/Admin1/AppData/Roaming/PolarisOffice/ETemp/26564_9303048/fImage8620288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1283970" cy="1103630"/>
          </a:xfrm>
          <a:prstGeom prst="roundRect"/>
          <a:solidFill>
            <a:srgbClr val="EDEDED"/>
          </a:solidFill>
        </p:spPr>
      </p:pic>
      <p:pic>
        <p:nvPicPr>
          <p:cNvPr id="1061" name="그림 10" descr="C:/Users/Admin1/AppData/Roaming/PolarisOffice/ETemp/26564_9303048/fImage48389283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1446530"/>
            <a:ext cx="2731135" cy="1103630"/>
          </a:xfrm>
          <a:prstGeom prst="roundRect"/>
          <a:solidFill>
            <a:srgbClr val="EDEDED"/>
          </a:solidFill>
        </p:spPr>
      </p:pic>
      <p:cxnSp>
        <p:nvCxnSpPr>
          <p:cNvPr id="1062" name="도형 13"/>
          <p:cNvCxnSpPr/>
          <p:nvPr/>
        </p:nvCxnSpPr>
        <p:spPr>
          <a:xfrm rot="0" flipH="1">
            <a:off x="1912620" y="1843405"/>
            <a:ext cx="1835150" cy="680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텍스트 상자 14"/>
          <p:cNvSpPr txBox="1">
            <a:spLocks/>
          </p:cNvSpPr>
          <p:nvPr/>
        </p:nvSpPr>
        <p:spPr>
          <a:xfrm rot="0">
            <a:off x="1240790" y="269621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텍스처를 </a:t>
            </a:r>
            <a:r>
              <a:rPr lang="ko-KR" sz="1800">
                <a:latin typeface="맑은 고딕" charset="0"/>
                <a:ea typeface="맑은 고딕" charset="0"/>
              </a:rPr>
              <a:t>Robot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5" descr="C:/Users/Admin1/AppData/Roaming/PolarisOffice/ETemp/26564_9303048/fImage12974286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772535"/>
            <a:ext cx="4137025" cy="1508125"/>
          </a:xfrm>
          <a:prstGeom prst="roundRect"/>
          <a:solidFill>
            <a:srgbClr val="EDEDED"/>
          </a:solidFill>
        </p:spPr>
      </p:pic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9045" y="543052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5302250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 descr="C:/Users/Admin1/AppData/Roaming/PolarisOffice/ETemp/26564_9303048/fImage227069295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0380" y="2548890"/>
            <a:ext cx="4107180" cy="2516505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47840" y="1445260"/>
            <a:ext cx="41097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 descr="C:/Users/Admin1/AppData/Roaming/PolarisOffice/ETemp/26564_9303048/fImage2929629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47165"/>
            <a:ext cx="4135755" cy="3359785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9045" y="4991735"/>
            <a:ext cx="41268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6835140" y="5490845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Generate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 descr="C:/Users/Admin1/AppData/Roaming/PolarisOffice/ETemp/26564_9303048/fImage35871294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5715"/>
          </a:xfrm>
          <a:prstGeom prst="roundRect"/>
          <a:solidFill>
            <a:srgbClr val="EDEDED"/>
          </a:solidFill>
        </p:spPr>
      </p:pic>
      <p:pic>
        <p:nvPicPr>
          <p:cNvPr id="1057" name="그림 19" descr="C:/Users/Admin1/AppData/Roaming/PolarisOffice/ETemp/26564_9303048/fImage2113888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7975" cy="353250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 rot="0">
            <a:off x="1252220" y="5225415"/>
            <a:ext cx="4115435" cy="908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574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 descr="C:/Users/Admin1/AppData/Roaming/PolarisOffice/ETemp/2796_7928192/fImage50033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2796_7928192/fImage1283237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120" cy="1278255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20535" y="28435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24"/>
          <p:cNvSpPr txBox="1">
            <a:spLocks/>
          </p:cNvSpPr>
          <p:nvPr/>
        </p:nvSpPr>
        <p:spPr>
          <a:xfrm rot="0">
            <a:off x="6814820" y="54616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</a:t>
            </a:r>
            <a:r>
              <a:rPr lang="ko-KR" sz="1800">
                <a:latin typeface="맑은 고딕" charset="0"/>
                <a:ea typeface="맑은 고딕" charset="0"/>
              </a:rPr>
              <a:t>지정된</a:t>
            </a:r>
            <a:r>
              <a:rPr lang="ko-KR" sz="1800">
                <a:latin typeface="맑은 고딕" charset="0"/>
                <a:ea typeface="맑은 고딕" charset="0"/>
              </a:rPr>
              <a:t> 방향으로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25" descr="C:/Users/Admin1/AppData/Roaming/PolarisOffice/ETemp/2796_7928192/fImage560615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693795"/>
            <a:ext cx="4126865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651125"/>
            <a:ext cx="4136390" cy="1232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63040"/>
            <a:ext cx="2637790" cy="1096010"/>
          </a:xfrm>
          <a:prstGeom prst="roundRect"/>
          <a:solidFill>
            <a:srgbClr val="EDEDED"/>
          </a:solidFill>
        </p:spPr>
      </p:pic>
      <p:pic>
        <p:nvPicPr>
          <p:cNvPr id="1147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1361440" cy="1094740"/>
          </a:xfrm>
          <a:prstGeom prst="roundRect"/>
          <a:solidFill>
            <a:srgbClr val="EDEDED"/>
          </a:solidFill>
        </p:spPr>
      </p:pic>
      <p:sp>
        <p:nvSpPr>
          <p:cNvPr id="1149" name="텍스트 상자 33"/>
          <p:cNvSpPr txBox="1">
            <a:spLocks/>
          </p:cNvSpPr>
          <p:nvPr/>
        </p:nvSpPr>
        <p:spPr>
          <a:xfrm rot="0">
            <a:off x="1249045" y="543052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 descr="C:/Users/Admin1/AppData/Roaming/PolarisOffice/ETemp/10232_14344976/fImage1584239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6390" cy="1327150"/>
          </a:xfrm>
          <a:prstGeom prst="roundRect"/>
          <a:solidFill>
            <a:srgbClr val="EDEDED"/>
          </a:solidFill>
        </p:spPr>
      </p:pic>
      <p:pic>
        <p:nvPicPr>
          <p:cNvPr id="1151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25370" y="1835150"/>
            <a:ext cx="624840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57935" y="5232400"/>
            <a:ext cx="4118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원뿔 형태로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Picture " descr="C:/Users/Admin1/AppData/Roaming/PolarisOffice/ETemp/8668_11011536/fImage3018140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3729355"/>
            <a:ext cx="4118610" cy="1379855"/>
          </a:xfrm>
          <a:prstGeom prst="roundRect"/>
          <a:solidFill>
            <a:srgbClr val="EDEDED"/>
          </a:solidFill>
        </p:spPr>
      </p:pic>
      <p:sp>
        <p:nvSpPr>
          <p:cNvPr id="1153" name="텍스트 상자 50"/>
          <p:cNvSpPr txBox="1">
            <a:spLocks/>
          </p:cNvSpPr>
          <p:nvPr/>
        </p:nvSpPr>
        <p:spPr>
          <a:xfrm rot="0">
            <a:off x="1259205" y="2915285"/>
            <a:ext cx="411734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26865" cy="1353185"/>
          </a:xfrm>
          <a:prstGeom prst="roundRect"/>
          <a:solidFill>
            <a:srgbClr val="EDEDED"/>
          </a:solidFill>
        </p:spPr>
      </p:pic>
      <p:pic>
        <p:nvPicPr>
          <p:cNvPr id="1155" name="그림 2" descr="C:/Users/Admin1/AppData/Roaming/PolarisOffice/ETemp/8668_11011536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55420"/>
            <a:ext cx="2731135" cy="930910"/>
          </a:xfrm>
          <a:prstGeom prst="roundRect"/>
          <a:solidFill>
            <a:srgbClr val="EDEDED"/>
          </a:solidFill>
        </p:spPr>
      </p:pic>
      <p:pic>
        <p:nvPicPr>
          <p:cNvPr id="1156" name="그림 3" descr="C:/Users/Admin1/AppData/Roaming/PolarisOffice/ETemp/8668_11011536/fImage787121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249680" cy="936625"/>
          </a:xfrm>
          <a:prstGeom prst="roundRect"/>
          <a:solidFill>
            <a:srgbClr val="EDEDED"/>
          </a:solidFill>
        </p:spPr>
      </p:pic>
      <p:pic>
        <p:nvPicPr>
          <p:cNvPr id="1157" name="그림 7" descr="C:/Users/Admin1/AppData/Roaming/PolarisOffice/ETemp/8668_110115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9425"/>
            <a:ext cx="624840" cy="351155"/>
          </a:xfrm>
          <a:prstGeom prst="rect"/>
          <a:noFill/>
        </p:spPr>
      </p:pic>
      <p:sp>
        <p:nvSpPr>
          <p:cNvPr id="1158" name="텍스트 상자 9"/>
          <p:cNvSpPr txBox="1">
            <a:spLocks/>
          </p:cNvSpPr>
          <p:nvPr/>
        </p:nvSpPr>
        <p:spPr>
          <a:xfrm rot="0">
            <a:off x="6822440" y="249618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0" descr="C:/Users/Admin1/AppData/Roaming/PolarisOffice/ETemp/8668_11011536/fImage162612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6040"/>
            <a:ext cx="4126865" cy="1275715"/>
          </a:xfrm>
          <a:prstGeom prst="roundRect"/>
          <a:solidFill>
            <a:srgbClr val="EDEDED"/>
          </a:solidFill>
        </p:spPr>
      </p:pic>
      <p:sp>
        <p:nvSpPr>
          <p:cNvPr id="1160" name="텍스트 상자 13"/>
          <p:cNvSpPr txBox="1">
            <a:spLocks/>
          </p:cNvSpPr>
          <p:nvPr/>
        </p:nvSpPr>
        <p:spPr>
          <a:xfrm rot="0">
            <a:off x="6825615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27367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96210" cy="3618230"/>
          </a:xfrm>
          <a:prstGeom prst="roundRect"/>
          <a:solidFill>
            <a:srgbClr val="EDEDED"/>
          </a:solidFill>
        </p:spPr>
      </p:pic>
      <p:pic>
        <p:nvPicPr>
          <p:cNvPr id="1141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4395"/>
            <a:ext cx="1301115" cy="2223135"/>
          </a:xfrm>
          <a:prstGeom prst="roundRect"/>
          <a:solidFill>
            <a:srgbClr val="EDEDED"/>
          </a:solidFill>
        </p:spPr>
      </p:pic>
      <p:pic>
        <p:nvPicPr>
          <p:cNvPr id="1142" name="그림 17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59200"/>
            <a:ext cx="4143375" cy="1357630"/>
          </a:xfrm>
          <a:prstGeom prst="rect"/>
          <a:noFill/>
        </p:spPr>
      </p:pic>
      <p:sp>
        <p:nvSpPr>
          <p:cNvPr id="1143" name="텍스트 상자 18"/>
          <p:cNvSpPr txBox="1">
            <a:spLocks/>
          </p:cNvSpPr>
          <p:nvPr/>
        </p:nvSpPr>
        <p:spPr>
          <a:xfrm rot="0">
            <a:off x="6822440" y="530034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모든</a:t>
            </a:r>
            <a:r>
              <a:rPr lang="ko-KR" sz="1800">
                <a:latin typeface="맑은 고딕" charset="0"/>
                <a:ea typeface="맑은 고딕" charset="0"/>
              </a:rPr>
              <a:t> 방향으로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1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278890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283781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1231265" y="5481955"/>
            <a:ext cx="4144645" cy="7042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1" descr="C:/Users/Admin1/AppData/Roaming/PolarisOffice/ETemp/10232_14344976/fImage8272168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1397000" cy="1103630"/>
          </a:xfrm>
          <a:prstGeom prst="roundRect"/>
          <a:solidFill>
            <a:srgbClr val="EDEDED"/>
          </a:solidFill>
        </p:spPr>
      </p:pic>
      <p:pic>
        <p:nvPicPr>
          <p:cNvPr id="1162" name="그림 4" descr="C:/Users/Admin1/AppData/Roaming/PolarisOffice/ETemp/10232_14344976/fImage9224393572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39390" y="1463040"/>
            <a:ext cx="2627630" cy="1096645"/>
          </a:xfrm>
          <a:prstGeom prst="roundRect"/>
          <a:solidFill>
            <a:srgbClr val="EDEDED"/>
          </a:solidFill>
        </p:spPr>
      </p:pic>
      <p:pic>
        <p:nvPicPr>
          <p:cNvPr id="1163" name="그림 5" descr="C:/Users/Admin1/AppData/Roaming/PolarisOffice/ETemp/10232_14344976/fImage224217215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6480" y="1835150"/>
            <a:ext cx="625475" cy="351790"/>
          </a:xfrm>
          <a:prstGeom prst="rect"/>
          <a:noFill/>
        </p:spPr>
      </p:pic>
      <p:sp>
        <p:nvSpPr>
          <p:cNvPr id="1164" name="텍스트 상자 6"/>
          <p:cNvSpPr txBox="1">
            <a:spLocks/>
          </p:cNvSpPr>
          <p:nvPr/>
        </p:nvSpPr>
        <p:spPr>
          <a:xfrm rot="0">
            <a:off x="1234440" y="2673985"/>
            <a:ext cx="413258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배치하고 Area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" descr="C:/Users/Admin1/AppData/Roaming/PolarisOffice/ETemp/10232_14344976/fImage16139173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985895"/>
            <a:ext cx="4144010" cy="1363980"/>
          </a:xfrm>
          <a:prstGeom prst="roundRect"/>
          <a:solidFill>
            <a:srgbClr val="EDEDED"/>
          </a:solidFill>
        </p:spPr>
      </p:pic>
      <p:pic>
        <p:nvPicPr>
          <p:cNvPr id="1167" name="그림 13" descr="C:/Users/Admin1/AppData/Roaming/PolarisOffice/ETemp/10232_14344976/fImage17402258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2791460" cy="3583305"/>
          </a:xfrm>
          <a:prstGeom prst="roundRect"/>
          <a:solidFill>
            <a:srgbClr val="EDEDED"/>
          </a:solidFill>
        </p:spPr>
      </p:pic>
      <p:pic>
        <p:nvPicPr>
          <p:cNvPr id="1168" name="그림 16" descr="C:/Users/Admin1/AppData/Roaming/PolarisOffice/ETemp/10232_14344976/fImage9340259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33915" y="2350770"/>
            <a:ext cx="1223645" cy="1784350"/>
          </a:xfrm>
          <a:prstGeom prst="roundRect"/>
          <a:solidFill>
            <a:srgbClr val="EDEDED"/>
          </a:solidFill>
        </p:spPr>
      </p:pic>
      <p:sp>
        <p:nvSpPr>
          <p:cNvPr id="1169" name="텍스트 상자 19"/>
          <p:cNvSpPr txBox="1">
            <a:spLocks/>
          </p:cNvSpPr>
          <p:nvPr/>
        </p:nvSpPr>
        <p:spPr>
          <a:xfrm rot="0">
            <a:off x="6800850" y="522668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Area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Area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1231900" y="5233035"/>
            <a:ext cx="4126865" cy="960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Light는 전체 표면 영역에 의해 </a:t>
            </a:r>
            <a:r>
              <a:rPr lang="ko-KR" sz="1800">
                <a:latin typeface="맑은 고딕" charset="0"/>
                <a:ea typeface="맑은 고딕" charset="0"/>
              </a:rPr>
              <a:t>모든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방향으로 사각형의 한 쪽 면에서만 </a:t>
            </a:r>
            <a:r>
              <a:rPr lang="ko-KR" sz="1800">
                <a:latin typeface="맑은 고딕" charset="0"/>
                <a:ea typeface="맑은 고딕" charset="0"/>
              </a:rPr>
              <a:t>발사하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10232_14344976/fImage892125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677920"/>
            <a:ext cx="4135120" cy="1387475"/>
          </a:xfrm>
          <a:prstGeom prst="roundRect"/>
          <a:solidFill>
            <a:srgbClr val="EDEDED"/>
          </a:solidFill>
        </p:spPr>
      </p:pic>
      <p:sp>
        <p:nvSpPr>
          <p:cNvPr id="1166" name="텍스트 상자 20"/>
          <p:cNvSpPr txBox="1">
            <a:spLocks/>
          </p:cNvSpPr>
          <p:nvPr/>
        </p:nvSpPr>
        <p:spPr>
          <a:xfrm rot="0">
            <a:off x="1240790" y="2880995"/>
            <a:ext cx="41192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Area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22" descr="C:/Users/Admin1/AppData/Roaming/PolarisOffice/ETemp/10232_14344976/fImage1254226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5735"/>
            <a:ext cx="4126865" cy="1346835"/>
          </a:xfrm>
          <a:prstGeom prst="roundRect"/>
          <a:solidFill>
            <a:srgbClr val="EDEDED"/>
          </a:solidFill>
        </p:spPr>
      </p:pic>
      <p:pic>
        <p:nvPicPr>
          <p:cNvPr id="1168" name="그림 25" descr="C:/Users/Admin1/AppData/Roaming/PolarisOffice/ETemp/10232_14344976/fImage4837926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1438275"/>
            <a:ext cx="2670810" cy="1215390"/>
          </a:xfrm>
          <a:prstGeom prst="roundRect"/>
          <a:solidFill>
            <a:srgbClr val="EDEDED"/>
          </a:solidFill>
        </p:spPr>
      </p:pic>
      <p:pic>
        <p:nvPicPr>
          <p:cNvPr id="1169" name="그림 30" descr="C:/Users/Admin1/AppData/Roaming/PolarisOffice/ETemp/10232_14344976/fImage8088267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1329055" cy="1198245"/>
          </a:xfrm>
          <a:prstGeom prst="roundRect"/>
          <a:solidFill>
            <a:srgbClr val="EDEDED"/>
          </a:solidFill>
        </p:spPr>
      </p:pic>
      <p:cxnSp>
        <p:nvCxnSpPr>
          <p:cNvPr id="1170" name="도형 33"/>
          <p:cNvCxnSpPr/>
          <p:nvPr/>
        </p:nvCxnSpPr>
        <p:spPr>
          <a:xfrm rot="0" flipH="1">
            <a:off x="7743825" y="1920240"/>
            <a:ext cx="1137920" cy="78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22440" y="27635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Road 텍스처를 </a:t>
            </a:r>
            <a:r>
              <a:rPr lang="ko-KR" sz="1800">
                <a:latin typeface="맑은 고딕" charset="0"/>
                <a:ea typeface="맑은 고딕" charset="0"/>
              </a:rPr>
              <a:t>Left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6822440" y="523875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6" name="그림 40" descr="C:/Users/Admin1/AppData/Roaming/PolarisOffice/ETemp/10232_14344976/fImage4837927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9290" y="3904615"/>
            <a:ext cx="2676525" cy="1215390"/>
          </a:xfrm>
          <a:prstGeom prst="roundRect"/>
          <a:solidFill>
            <a:srgbClr val="EDEDED"/>
          </a:solidFill>
        </p:spPr>
      </p:pic>
      <p:pic>
        <p:nvPicPr>
          <p:cNvPr id="1179" name="그림 43" descr="C:/Users/Admin1/AppData/Roaming/PolarisOffice/ETemp/10232_14344976/fImage8071278446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90645"/>
            <a:ext cx="1330960" cy="1229360"/>
          </a:xfrm>
          <a:prstGeom prst="roundRect"/>
          <a:solidFill>
            <a:srgbClr val="EDEDED"/>
          </a:solidFill>
        </p:spPr>
      </p:pic>
      <p:cxnSp>
        <p:nvCxnSpPr>
          <p:cNvPr id="1178" name="도형 42"/>
          <p:cNvCxnSpPr/>
          <p:nvPr/>
        </p:nvCxnSpPr>
        <p:spPr>
          <a:xfrm rot="0" flipH="1">
            <a:off x="7881620" y="4487545"/>
            <a:ext cx="1000125" cy="78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44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1447165"/>
            <a:ext cx="2042795" cy="137033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231900" y="296354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Left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" descr="C:/Users/Admin1/AppData/Roaming/PolarisOffice/ETemp/23248_23591048/fImage8088267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1903730" cy="1376680"/>
          </a:xfrm>
          <a:prstGeom prst="roundRect"/>
          <a:solidFill>
            <a:srgbClr val="EDEDED"/>
          </a:solidFill>
        </p:spPr>
      </p:pic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GI를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7" name="그림 7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42005" y="376682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48" name="그림 9" descr="C:/Users/Admin1/AppData/Roaming/PolarisOffice/ETemp/23248_23591048/fImage8071278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755390"/>
            <a:ext cx="1908175" cy="1379220"/>
          </a:xfrm>
          <a:prstGeom prst="roundRect"/>
          <a:solidFill>
            <a:srgbClr val="EDEDED"/>
          </a:solidFill>
        </p:spPr>
      </p:pic>
      <p:pic>
        <p:nvPicPr>
          <p:cNvPr id="1049" name="그림 10" descr="C:/Users/Admin1/AppData/Roaming/PolarisOffice/ETemp/23248_23591048/fImage8039178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4625"/>
            <a:ext cx="1232535" cy="1268095"/>
          </a:xfrm>
          <a:prstGeom prst="roundRect"/>
          <a:solidFill>
            <a:srgbClr val="EDEDED"/>
          </a:solidFill>
        </p:spPr>
      </p:pic>
      <p:pic>
        <p:nvPicPr>
          <p:cNvPr id="1050" name="그림 11" descr="C:/Users/Admin1/AppData/Roaming/PolarisOffice/ETemp/23248_23591048/fImage4825717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254125"/>
          </a:xfrm>
          <a:prstGeom prst="roundRect"/>
          <a:solidFill>
            <a:srgbClr val="EDEDED"/>
          </a:solidFill>
        </p:spPr>
      </p:pic>
      <p:sp>
        <p:nvSpPr>
          <p:cNvPr id="1051" name="텍스트 상자 18"/>
          <p:cNvSpPr txBox="1">
            <a:spLocks/>
          </p:cNvSpPr>
          <p:nvPr/>
        </p:nvSpPr>
        <p:spPr>
          <a:xfrm rot="0">
            <a:off x="6842125" y="2854325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Spot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2" name="도형 19"/>
          <p:cNvCxnSpPr/>
          <p:nvPr/>
        </p:nvCxnSpPr>
        <p:spPr>
          <a:xfrm rot="0" flipH="1">
            <a:off x="7985125" y="1911985"/>
            <a:ext cx="2412365" cy="422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그림 24" descr="C:/Users/Admin1/AppData/Roaming/PolarisOffice/ETemp/23248_23591048/fImage9225188633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3962400"/>
            <a:ext cx="2768600" cy="1189355"/>
          </a:xfrm>
          <a:prstGeom prst="roundRect"/>
          <a:solidFill>
            <a:srgbClr val="EDEDED"/>
          </a:solidFill>
        </p:spPr>
      </p:pic>
      <p:pic>
        <p:nvPicPr>
          <p:cNvPr id="1054" name="그림 27" descr="C:/Users/Admin1/AppData/Roaming/PolarisOffice/ETemp/23248_23591048/fImage8620189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61130"/>
            <a:ext cx="1240790" cy="1189990"/>
          </a:xfrm>
          <a:prstGeom prst="roundRect"/>
          <a:solidFill>
            <a:srgbClr val="EDEDED"/>
          </a:solidFill>
        </p:spPr>
      </p:pic>
      <p:sp>
        <p:nvSpPr>
          <p:cNvPr id="1055" name="텍스트 상자 30"/>
          <p:cNvSpPr txBox="1">
            <a:spLocks/>
          </p:cNvSpPr>
          <p:nvPr/>
        </p:nvSpPr>
        <p:spPr>
          <a:xfrm rot="0">
            <a:off x="6827520" y="5286375"/>
            <a:ext cx="41389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M</a:t>
            </a:r>
            <a:r>
              <a:rPr lang="ko-KR" sz="1800">
                <a:latin typeface="맑은 고딕" charset="0"/>
                <a:ea typeface="맑은 고딕" charset="0"/>
              </a:rPr>
              <a:t>od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Robot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6" name="도형 31"/>
          <p:cNvCxnSpPr/>
          <p:nvPr/>
        </p:nvCxnSpPr>
        <p:spPr>
          <a:xfrm rot="0" flipH="1">
            <a:off x="7468235" y="4694555"/>
            <a:ext cx="1689100" cy="3790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240790" y="264477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oint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6" name="Rect 0"/>
          <p:cNvSpPr txBox="1">
            <a:spLocks/>
          </p:cNvSpPr>
          <p:nvPr/>
        </p:nvSpPr>
        <p:spPr>
          <a:xfrm rot="0">
            <a:off x="1240790" y="528320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Picture " descr="C:/Users/Admin1/AppData/Roaming/PolarisOffice/ETemp/23248_23591048/fImage4825727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450975"/>
            <a:ext cx="2774315" cy="1108075"/>
          </a:xfrm>
          <a:prstGeom prst="roundRect"/>
          <a:solidFill>
            <a:srgbClr val="EDEDED"/>
          </a:solidFill>
        </p:spPr>
      </p:pic>
      <p:sp>
        <p:nvSpPr>
          <p:cNvPr id="1051" name="Rect 0"/>
          <p:cNvSpPr txBox="1">
            <a:spLocks/>
          </p:cNvSpPr>
          <p:nvPr/>
        </p:nvSpPr>
        <p:spPr>
          <a:xfrm rot="0">
            <a:off x="6842125" y="2690495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rea</a:t>
            </a:r>
            <a:r>
              <a:rPr lang="ko-KR" sz="1800">
                <a:latin typeface="맑은 고딕" charset="0"/>
                <a:ea typeface="맑은 고딕" charset="0"/>
              </a:rPr>
              <a:t> Street Lamp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27520" y="5561965"/>
            <a:ext cx="41300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32" descr="C:/Users/Admin1/AppData/Roaming/PolarisOffice/ETemp/23248_23591048/fImage4825728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3025" y="1445260"/>
            <a:ext cx="2774315" cy="1113790"/>
          </a:xfrm>
          <a:prstGeom prst="roundRect"/>
          <a:solidFill>
            <a:srgbClr val="EDEDED"/>
          </a:solidFill>
        </p:spPr>
      </p:pic>
      <p:pic>
        <p:nvPicPr>
          <p:cNvPr id="1058" name="그림 33" descr="C:/Users/Admin1/AppData/Roaming/PolarisOffice/ETemp/23248_23591048/fImage867828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7165"/>
            <a:ext cx="1228725" cy="1118870"/>
          </a:xfrm>
          <a:prstGeom prst="roundRect"/>
          <a:solidFill>
            <a:srgbClr val="EDEDED"/>
          </a:solidFill>
        </p:spPr>
      </p:pic>
      <p:cxnSp>
        <p:nvCxnSpPr>
          <p:cNvPr id="1059" name="도형 36"/>
          <p:cNvCxnSpPr/>
          <p:nvPr/>
        </p:nvCxnSpPr>
        <p:spPr>
          <a:xfrm rot="0" flipH="1">
            <a:off x="2420620" y="1998345"/>
            <a:ext cx="2404110" cy="259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그림 37" descr="C:/Users/Admin1/AppData/Roaming/PolarisOffice/ETemp/23248_23591048/fImage1570228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3510"/>
            <a:ext cx="4143375" cy="124079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23248_23591048/fImage5030324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15400" y="4042410"/>
            <a:ext cx="2042160" cy="1376045"/>
          </a:xfrm>
          <a:prstGeom prst="roundRect"/>
          <a:solidFill>
            <a:srgbClr val="EDEDED"/>
          </a:solidFill>
        </p:spPr>
      </p:pic>
      <p:pic>
        <p:nvPicPr>
          <p:cNvPr id="1062" name="그림 41" descr="C:/Users/Admin1/AppData/Roaming/PolarisOffice/ETemp/23248_23591048/fImage8620288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29710"/>
            <a:ext cx="1938655" cy="1388745"/>
          </a:xfrm>
          <a:prstGeom prst="roundRect"/>
          <a:solidFill>
            <a:srgbClr val="EDEDED"/>
          </a:solidFill>
        </p:spPr>
      </p:pic>
      <p:pic>
        <p:nvPicPr>
          <p:cNvPr id="1063" name="그림 42" descr="C:/Users/Admin1/AppData/Roaming/PolarisOffice/ETemp/23248_23591048/fImage8674289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447165"/>
            <a:ext cx="1199515" cy="1111885"/>
          </a:xfrm>
          <a:prstGeom prst="roundRect"/>
          <a:solidFill>
            <a:srgbClr val="EDEDED"/>
          </a:solidFill>
        </p:spPr>
      </p:pic>
      <p:cxnSp>
        <p:nvCxnSpPr>
          <p:cNvPr id="1052" name="Rect 0"/>
          <p:cNvCxnSpPr/>
          <p:nvPr/>
        </p:nvCxnSpPr>
        <p:spPr>
          <a:xfrm rot="0" flipH="1">
            <a:off x="7933690" y="1911985"/>
            <a:ext cx="2463800" cy="4318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