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42" r:id="rId12"/>
  </p:sldMasterIdLst>
  <p:notesMasterIdLst>
    <p:notesMasterId r:id="rId14"/>
  </p:notesMasterIdLst>
  <p:sldIdLst>
    <p:sldId id="287" r:id="rId16"/>
    <p:sldId id="300" r:id="rId17"/>
    <p:sldId id="310" r:id="rId18"/>
    <p:sldId id="301" r:id="rId19"/>
    <p:sldId id="302" r:id="rId20"/>
    <p:sldId id="298" r:id="rId21"/>
    <p:sldId id="305" r:id="rId22"/>
    <p:sldId id="304" r:id="rId23"/>
    <p:sldId id="308" r:id="rId24"/>
    <p:sldId id="306" r:id="rId25"/>
    <p:sldId id="309" r:id="rId26"/>
    <p:sldId id="30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7" Type="http://schemas.openxmlformats.org/officeDocument/2006/relationships/image" Target="../media/fImage1449518941.png"></Relationship><Relationship Id="rId48" Type="http://schemas.openxmlformats.org/officeDocument/2006/relationships/image" Target="../media/fImage44831918467.png"></Relationship><Relationship Id="rId49" Type="http://schemas.openxmlformats.org/officeDocument/2006/relationships/image" Target="../media/fImage45561926334.png"></Relationship><Relationship Id="rId50" Type="http://schemas.openxmlformats.org/officeDocument/2006/relationships/image" Target="../media/fImage19101936500.png"></Relationship><Relationship Id="rId51" Type="http://schemas.openxmlformats.org/officeDocument/2006/relationships/image" Target="../media/fImage46501949169.png"></Relationship><Relationship Id="rId5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0" Type="http://schemas.openxmlformats.org/officeDocument/2006/relationships/image" Target="../media/fImage54593197035.png"></Relationship><Relationship Id="rId11" Type="http://schemas.openxmlformats.org/officeDocument/2006/relationships/image" Target="../media/fImage22083229894.png"></Relationship><Relationship Id="rId12" Type="http://schemas.openxmlformats.org/officeDocument/2006/relationships/image" Target="../media/fImage62243238703.png"></Relationship><Relationship Id="rId13" Type="http://schemas.openxmlformats.org/officeDocument/2006/relationships/image" Target="../media/fImage186643243811.png"></Relationship><Relationship Id="rId14" Type="http://schemas.openxmlformats.org/officeDocument/2006/relationships/image" Target="../media/fImage62243261322.png"></Relationship><Relationship Id="rId15" Type="http://schemas.openxmlformats.org/officeDocument/2006/relationships/image" Target="../media/fImage126303139358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061418333.png"></Relationship><Relationship Id="rId3" Type="http://schemas.openxmlformats.org/officeDocument/2006/relationships/image" Target="../media/fImage129584197673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84722754664.png"></Relationship><Relationship Id="rId8" Type="http://schemas.openxmlformats.org/officeDocument/2006/relationships/image" Target="../media/fImage24202785141.png"></Relationship><Relationship Id="rId9" Type="http://schemas.openxmlformats.org/officeDocument/2006/relationships/image" Target="../media/fImage8064329771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2179169.png"></Relationship><Relationship Id="rId4" Type="http://schemas.openxmlformats.org/officeDocument/2006/relationships/image" Target="../media/fImage4270318491.png"></Relationship><Relationship Id="rId5" Type="http://schemas.openxmlformats.org/officeDocument/2006/relationships/image" Target="../media/fImage7803212995.png"></Relationship><Relationship Id="rId8" Type="http://schemas.openxmlformats.org/officeDocument/2006/relationships/notesSlide" Target="../notesSlides/notesSlide2.xml"></Relationship><Relationship Id="rId12" Type="http://schemas.openxmlformats.org/officeDocument/2006/relationships/image" Target="../media/fImage53352906962.png"></Relationship><Relationship Id="rId13" Type="http://schemas.openxmlformats.org/officeDocument/2006/relationships/image" Target="../media/fImage481428641.png"></Relationship><Relationship Id="rId1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841981478.png"></Relationship><Relationship Id="rId3" Type="http://schemas.openxmlformats.org/officeDocument/2006/relationships/image" Target="../media/fImage168521999358.png"></Relationship><Relationship Id="rId4" Type="http://schemas.openxmlformats.org/officeDocument/2006/relationships/image" Target="../media/fImage70502106962.png"></Relationship><Relationship Id="rId5" Type="http://schemas.openxmlformats.org/officeDocument/2006/relationships/image" Target="../media/fImage122752908467.png"></Relationship><Relationship Id="rId6" Type="http://schemas.openxmlformats.org/officeDocument/2006/relationships/image" Target="../media/fImage47262148145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1" Type="http://schemas.openxmlformats.org/officeDocument/2006/relationships/image" Target="../media/fImage85062125705.png"></Relationship><Relationship Id="rId13" Type="http://schemas.openxmlformats.org/officeDocument/2006/relationships/image" Target="../media/fImage20042153281.png"></Relationship><Relationship Id="rId14" Type="http://schemas.openxmlformats.org/officeDocument/2006/relationships/image" Target="../media/fImage54192976334.png"></Relationship><Relationship Id="rId15" Type="http://schemas.openxmlformats.org/officeDocument/2006/relationships/image" Target="../media/fImage123683006500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4132176827.png"></Relationship><Relationship Id="rId7" Type="http://schemas.openxmlformats.org/officeDocument/2006/relationships/image" Target="../media/fImage161052209961.png"></Relationship><Relationship Id="rId8" Type="http://schemas.openxmlformats.org/officeDocument/2006/relationships/image" Target="../media/fImage12025244491.png"></Relationship><Relationship Id="rId9" Type="http://schemas.openxmlformats.org/officeDocument/2006/relationships/image" Target="../media/fImage12177245299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6.xml"></Relationship><Relationship Id="rId7" Type="http://schemas.openxmlformats.org/officeDocument/2006/relationships/image" Target="../media/fImage168522681942.png"></Relationship><Relationship Id="rId8" Type="http://schemas.openxmlformats.org/officeDocument/2006/relationships/image" Target="../media/fImage44132694827.png"></Relationship><Relationship Id="rId9" Type="http://schemas.openxmlformats.org/officeDocument/2006/relationships/image" Target="../media/fImage57282885436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55542912391.png"></Relationship><Relationship Id="rId8" Type="http://schemas.openxmlformats.org/officeDocument/2006/relationships/image" Target="../media/fImage725725741.png"></Relationship><Relationship Id="rId9" Type="http://schemas.openxmlformats.org/officeDocument/2006/relationships/image" Target="../media/fImage51372596334.png"></Relationship><Relationship Id="rId10" Type="http://schemas.openxmlformats.org/officeDocument/2006/relationships/image" Target="../media/fImage1437532588467.png"></Relationship><Relationship Id="rId11" Type="http://schemas.openxmlformats.org/officeDocument/2006/relationships/image" Target="../media/fImage53352906962.png"></Relationship><Relationship Id="rId12" Type="http://schemas.openxmlformats.org/officeDocument/2006/relationships/image" Target="../media/fImage169032994604.png"></Relationship><Relationship Id="rId13" Type="http://schemas.openxmlformats.org/officeDocument/2006/relationships/image" Target="../media/fImage55543003902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13" Type="http://schemas.openxmlformats.org/officeDocument/2006/relationships/image" Target="../media/fImage125343059169.png"></Relationship><Relationship Id="rId14" Type="http://schemas.openxmlformats.org/officeDocument/2006/relationships/image" Target="../media/fImage128373065724.png"></Relationship><Relationship Id="rId15" Type="http://schemas.openxmlformats.org/officeDocument/2006/relationships/image" Target="../media/fImage161053175667.png"></Relationship><Relationship Id="rId16" Type="http://schemas.openxmlformats.org/officeDocument/2006/relationships/image" Target="../media/fImage78673111478.png"></Relationship><Relationship Id="rId1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1177203061726.png"></Relationship><Relationship Id="rId8" Type="http://schemas.openxmlformats.org/officeDocument/2006/relationships/image" Target="../media/fImage1177203024771.png"></Relationship><Relationship Id="rId9" Type="http://schemas.openxmlformats.org/officeDocument/2006/relationships/image" Target="../media/fImage855303071538.png"></Relationship><Relationship Id="rId10" Type="http://schemas.openxmlformats.org/officeDocument/2006/relationships/image" Target="../media/fImage85093081869.png"></Relationship><Relationship Id="rId11" Type="http://schemas.openxmlformats.org/officeDocument/2006/relationships/image" Target="../media/fImage110813099912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75690" y="3094990"/>
            <a:ext cx="4302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 descr="C:/Users/Admin1/AppData/Roaming/PolarisOffice/ETemp/20556_22124416/fImage725725741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3400" cy="1675765"/>
          </a:xfrm>
          <a:prstGeom prst="roundRect"/>
          <a:solidFill>
            <a:srgbClr val="EDEDED"/>
          </a:solidFill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 descr="C:/Users/Admin1/AppData/Roaming/PolarisOffice/ETemp/20556_22124416/fImage51372596334.png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720" cy="1681480"/>
          </a:xfrm>
          <a:prstGeom prst="roundRect"/>
          <a:solidFill>
            <a:srgbClr val="EDEDED"/>
          </a:solidFill>
        </p:spPr>
      </p:pic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96180"/>
            <a:ext cx="429577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796405" y="3187065"/>
            <a:ext cx="430847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00850" y="5262880"/>
            <a:ext cx="43103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Arrival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" descr="C:/Users/Admin1/AppData/Roaming/PolarisOffice/ETemp/20556_22124416/fImage1449518941.png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280795"/>
            <a:ext cx="4315460" cy="1737360"/>
          </a:xfrm>
          <a:prstGeom prst="roundRect"/>
          <a:solidFill>
            <a:srgbClr val="EDEDED"/>
          </a:solidFill>
        </p:spPr>
      </p:pic>
      <p:pic>
        <p:nvPicPr>
          <p:cNvPr id="1189" name="그림 5" descr="C:/Users/Admin1/AppData/Roaming/PolarisOffice/ETemp/20556_22124416/fImage44831918467.png"/>
          <p:cNvPicPr>
            <a:picLocks noChangeAspect="1"/>
          </p:cNvPicPr>
          <p:nvPr/>
        </p:nvPicPr>
        <p:blipFill rotWithShape="1"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7595" y="3900805"/>
            <a:ext cx="1744345" cy="1005205"/>
          </a:xfrm>
          <a:prstGeom prst="roundRect"/>
          <a:solidFill>
            <a:srgbClr val="EDEDED"/>
          </a:solidFill>
        </p:spPr>
      </p:pic>
      <p:pic>
        <p:nvPicPr>
          <p:cNvPr id="1190" name="그림 7" descr="C:/Users/Admin1/AppData/Roaming/PolarisOffice/ETemp/20556_22124416/fImage45561926334.png"/>
          <p:cNvPicPr>
            <a:picLocks noChangeAspect="1"/>
          </p:cNvPicPr>
          <p:nvPr/>
        </p:nvPicPr>
        <p:blipFill rotWithShape="1">
          <a:blip r:embed="rId4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48380" y="3900805"/>
            <a:ext cx="1821180" cy="1005205"/>
          </a:xfrm>
          <a:prstGeom prst="roundRect"/>
          <a:solidFill>
            <a:srgbClr val="EDEDED"/>
          </a:solidFill>
        </p:spPr>
      </p:pic>
      <p:pic>
        <p:nvPicPr>
          <p:cNvPr id="1191" name="그림 11" descr="C:/Users/Admin1/AppData/Roaming/PolarisOffice/ETemp/20556_22124416/fImage19101936500.png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4132580"/>
            <a:ext cx="765175" cy="991235"/>
          </a:xfrm>
          <a:prstGeom prst="roundRect"/>
          <a:solidFill>
            <a:srgbClr val="EDEDED"/>
          </a:solidFill>
        </p:spPr>
      </p:pic>
      <p:pic>
        <p:nvPicPr>
          <p:cNvPr id="1192" name="그림 13" descr="C:/Users/Admin1/AppData/Roaming/PolarisOffice/ETemp/20556_22124416/fImage46501949169.png"/>
          <p:cNvPicPr>
            <a:picLocks noChangeAspect="1"/>
          </p:cNvPicPr>
          <p:nvPr/>
        </p:nvPicPr>
        <p:blipFill rotWithShape="1">
          <a:blip r:embed="rId5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6745" y="3985895"/>
            <a:ext cx="2877185" cy="1148080"/>
          </a:xfrm>
          <a:prstGeom prst="roundRect"/>
          <a:solidFill>
            <a:srgbClr val="EDEDED"/>
          </a:solidFill>
        </p:spPr>
      </p:pic>
      <p:cxnSp>
        <p:nvCxnSpPr>
          <p:cNvPr id="1185" name="도형 28"/>
          <p:cNvCxnSpPr/>
          <p:nvPr/>
        </p:nvCxnSpPr>
        <p:spPr>
          <a:xfrm rot="0" flipV="1">
            <a:off x="7574280" y="4625975"/>
            <a:ext cx="93154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3" name="그림 5" descr="C:/Users/Admin1/AppData/Roaming/PolarisOffice/ETemp/20556_22124416/fImage1437532588467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33700" y="4218940"/>
            <a:ext cx="520700" cy="349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701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140" y="259270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Obstacle 오브젝트에</a:t>
            </a:r>
            <a:r>
              <a:rPr lang="ko-KR" sz="1800">
                <a:latin typeface="맑은 고딕" charset="0"/>
                <a:ea typeface="맑은 고딕" charset="0"/>
              </a:rPr>
              <a:t> Navmesh Obstacle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58000" y="5339715"/>
            <a:ext cx="41446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AutoMove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74" descr="C:/Users/Admin1/AppData/Roaming/PolarisOffice/ETemp/20556_22124416/fImage5459319703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330" y="1323340"/>
            <a:ext cx="4144645" cy="1127760"/>
          </a:xfrm>
          <a:prstGeom prst="roundRect"/>
          <a:solidFill>
            <a:srgbClr val="EDEDED"/>
          </a:solidFill>
        </p:spPr>
      </p:pic>
      <p:pic>
        <p:nvPicPr>
          <p:cNvPr id="1215" name="그림 17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29825" y="3990975"/>
            <a:ext cx="963295" cy="1029335"/>
          </a:xfrm>
          <a:prstGeom prst="roundRect"/>
          <a:solidFill>
            <a:srgbClr val="EDEDED"/>
          </a:solidFill>
        </p:spPr>
      </p:pic>
      <p:pic>
        <p:nvPicPr>
          <p:cNvPr id="1216" name="그림 17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1147445"/>
            <a:ext cx="1248410" cy="1263015"/>
          </a:xfrm>
          <a:prstGeom prst="roundRect"/>
          <a:solidFill>
            <a:srgbClr val="EDEDED"/>
          </a:solidFill>
        </p:spPr>
      </p:pic>
      <p:pic>
        <p:nvPicPr>
          <p:cNvPr id="1217" name="그림 18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0" y="1143000"/>
            <a:ext cx="2658110" cy="1262380"/>
          </a:xfrm>
          <a:prstGeom prst="roundRect"/>
          <a:solidFill>
            <a:srgbClr val="EDEDED"/>
          </a:solidFill>
        </p:spPr>
      </p:pic>
      <p:sp>
        <p:nvSpPr>
          <p:cNvPr id="1218" name="텍스트 상자 185"/>
          <p:cNvSpPr txBox="1">
            <a:spLocks/>
          </p:cNvSpPr>
          <p:nvPr/>
        </p:nvSpPr>
        <p:spPr>
          <a:xfrm>
            <a:off x="6853555" y="263017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Texture에 Panel_D 텍스처를 선택하고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186" descr="C:/Users/Admin1/AppData/Roaming/PolarisOffice/ETemp/20556_22124416/fImage6224326132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3715385"/>
            <a:ext cx="2676525" cy="1524635"/>
          </a:xfrm>
          <a:prstGeom prst="roundRect"/>
          <a:solidFill>
            <a:srgbClr val="EDEDED"/>
          </a:solidFill>
        </p:spPr>
      </p:pic>
      <p:cxnSp>
        <p:nvCxnSpPr>
          <p:cNvPr id="1220" name="도형 187"/>
          <p:cNvCxnSpPr/>
          <p:nvPr/>
        </p:nvCxnSpPr>
        <p:spPr>
          <a:xfrm rot="0" flipH="1">
            <a:off x="8564245" y="4505325"/>
            <a:ext cx="1466850" cy="6305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1" name="그림 55" descr="C:/Users/Admin1/AppData/Roaming/PolarisOffice/ETemp/20556_22124416/fImage12630313935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205" y="3654425"/>
            <a:ext cx="4119245" cy="1819275"/>
          </a:xfrm>
          <a:prstGeom prst="roundRect"/>
          <a:solidFill>
            <a:srgbClr val="EDEDED"/>
          </a:solidFill>
        </p:spPr>
      </p:pic>
      <p:sp>
        <p:nvSpPr>
          <p:cNvPr id="1222" name="텍스트 상자 58"/>
          <p:cNvSpPr txBox="1">
            <a:spLocks/>
          </p:cNvSpPr>
          <p:nvPr/>
        </p:nvSpPr>
        <p:spPr>
          <a:xfrm rot="0">
            <a:off x="1249680" y="5626100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Obstacle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3" name="도형 59"/>
          <p:cNvCxnSpPr/>
          <p:nvPr/>
        </p:nvCxnSpPr>
        <p:spPr>
          <a:xfrm rot="0" flipH="1">
            <a:off x="7654925" y="1861820"/>
            <a:ext cx="1550670" cy="450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749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8950" y="3682365"/>
            <a:ext cx="41255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최종적으로 자기 자신의 위치를  Mathf.PingPong( )함수를 사용하여 좌ㆍ우로 반복적인 움직임을 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최소값에는 게임이 시작했을 때 시간을 설정하고 최대값에는 3이라는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192"/>
          <p:cNvSpPr txBox="1">
            <a:spLocks/>
          </p:cNvSpPr>
          <p:nvPr/>
        </p:nvSpPr>
        <p:spPr>
          <a:xfrm rot="0">
            <a:off x="1238250" y="4236085"/>
            <a:ext cx="414020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Mathf.PingPong( )</a:t>
            </a:r>
            <a:r>
              <a:rPr lang="ko-KR" sz="1800">
                <a:latin typeface="맑은 고딕" charset="0"/>
                <a:ea typeface="맑은 고딕" charset="0"/>
              </a:rPr>
              <a:t>함수는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지정한 </a:t>
            </a:r>
            <a:r>
              <a:rPr sz="1800">
                <a:latin typeface="맑은 고딕" charset="0"/>
                <a:ea typeface="맑은 고딕" charset="0"/>
              </a:rPr>
              <a:t>값이 최대값에 도달하게 되면 -값이 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만약 0으로 값이 초기화가 되면 다시 최대값까지 +값이 </a:t>
            </a:r>
            <a:r>
              <a:rPr lang="ko-KR" sz="1800">
                <a:latin typeface="맑은 고딕" charset="0"/>
                <a:ea typeface="맑은 고딕" charset="0"/>
              </a:rPr>
              <a:t>되며, 계속 값이 증가와 감소를 반복합니다.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93" descr="C:/Users/Admin1/AppData/Roaming/PolarisOffice/ETemp/20556_22124416/fImage406141833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2920" y="1209675"/>
            <a:ext cx="4101465" cy="2343785"/>
          </a:xfrm>
          <a:prstGeom prst="roundRect"/>
          <a:solidFill>
            <a:srgbClr val="EDEDED"/>
          </a:solidFill>
        </p:spPr>
      </p:pic>
      <p:pic>
        <p:nvPicPr>
          <p:cNvPr id="1223" name="그림 196" descr="C:/Users/Admin1/AppData/Roaming/PolarisOffice/ETemp/20556_22124416/fImage12958419767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209675"/>
            <a:ext cx="4153535" cy="2877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 rot="0">
            <a:off x="4288155" y="671195"/>
            <a:ext cx="3622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 Obstacle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14"/>
          <p:cNvSpPr txBox="1">
            <a:spLocks/>
          </p:cNvSpPr>
          <p:nvPr/>
        </p:nvSpPr>
        <p:spPr>
          <a:xfrm rot="0">
            <a:off x="1000125" y="1492885"/>
            <a:ext cx="43605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Obstacle : 고정되어 있거나 동적으로 움직일 수 있는 오브젝트를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5"/>
          <p:cNvSpPr txBox="1">
            <a:spLocks/>
          </p:cNvSpPr>
          <p:nvPr/>
        </p:nvSpPr>
        <p:spPr>
          <a:xfrm rot="0">
            <a:off x="6838950" y="2882265"/>
            <a:ext cx="42106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Carve : 내비게이션 영역을 새로 설정하지 않아도 실시간으로 다시 계산해서 에이전트가 지나갈 수 없는 영역으로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6"/>
          <p:cNvSpPr txBox="1">
            <a:spLocks/>
          </p:cNvSpPr>
          <p:nvPr/>
        </p:nvSpPr>
        <p:spPr>
          <a:xfrm rot="0">
            <a:off x="984250" y="4887595"/>
            <a:ext cx="437642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Move Threshold :  최소 이동 거리를 의미하며, 최소 이동 거리보다 조금 움직인 것은 오브젝트가 움직이지 않은 것으로 Carve를 새로 계산하지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0125" y="2609850"/>
            <a:ext cx="4458970" cy="2096135"/>
          </a:xfrm>
          <a:prstGeom prst="roundRect"/>
          <a:solidFill>
            <a:srgbClr val="EDEDED"/>
          </a:solidFill>
        </p:spPr>
      </p:pic>
      <p:sp>
        <p:nvSpPr>
          <p:cNvPr id="7" name="텍스트 상자 118"/>
          <p:cNvSpPr txBox="1">
            <a:spLocks/>
          </p:cNvSpPr>
          <p:nvPr/>
        </p:nvSpPr>
        <p:spPr>
          <a:xfrm rot="0">
            <a:off x="6838950" y="5168900"/>
            <a:ext cx="42297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 To Stationary :  게임 오브젝트가 어느 시간 동안 정지해 있으면 완전히 멈춘 것으로 판정하는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2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4229100"/>
            <a:ext cx="4220210" cy="782320"/>
          </a:xfrm>
          <a:prstGeom prst="roundRect"/>
          <a:solidFill>
            <a:srgbClr val="EDEDED"/>
          </a:solidFill>
        </p:spPr>
      </p:pic>
      <p:pic>
        <p:nvPicPr>
          <p:cNvPr id="10" name="그림 18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1495425"/>
            <a:ext cx="4215765" cy="13055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4390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401445" y="4634865"/>
            <a:ext cx="396176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Object에 Plane</a:t>
            </a:r>
            <a:r>
              <a:rPr lang="ko-KR" sz="1800">
                <a:latin typeface="맑은 고딕" charset="0"/>
                <a:ea typeface="맑은 고딕" charset="0"/>
              </a:rPr>
              <a:t>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이름을 Floor로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25" descr="C:/Users/Admin1/AppData/Roaming/PolarisOffice/ETemp/20556_22124416/fImage1595321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00810" y="1236980"/>
            <a:ext cx="2581275" cy="3221355"/>
          </a:xfrm>
          <a:prstGeom prst="roundRect"/>
          <a:solidFill>
            <a:srgbClr val="EDEDED"/>
          </a:solidFill>
        </p:spPr>
      </p:pic>
      <p:pic>
        <p:nvPicPr>
          <p:cNvPr id="1198" name="그림 2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224280"/>
            <a:ext cx="2547620" cy="1510030"/>
          </a:xfrm>
          <a:prstGeom prst="roundRect"/>
          <a:solidFill>
            <a:srgbClr val="EDEDED"/>
          </a:solidFill>
        </p:spPr>
      </p:pic>
      <p:sp>
        <p:nvSpPr>
          <p:cNvPr id="1199" name="텍스트 상자 30"/>
          <p:cNvSpPr txBox="1">
            <a:spLocks/>
          </p:cNvSpPr>
          <p:nvPr/>
        </p:nvSpPr>
        <p:spPr>
          <a:xfrm>
            <a:off x="6812280" y="2926715"/>
            <a:ext cx="41998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Window에서 AI를 선택한 다음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34575" y="1810385"/>
            <a:ext cx="1115060" cy="552450"/>
          </a:xfrm>
          <a:prstGeom prst="roundRect"/>
          <a:solidFill>
            <a:srgbClr val="EDEDED"/>
          </a:solidFill>
        </p:spPr>
      </p:pic>
      <p:sp>
        <p:nvSpPr>
          <p:cNvPr id="1201" name="도형 32"/>
          <p:cNvSpPr>
            <a:spLocks/>
          </p:cNvSpPr>
          <p:nvPr/>
        </p:nvSpPr>
        <p:spPr>
          <a:xfrm rot="0">
            <a:off x="9474200" y="1953895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12915" y="5457190"/>
            <a:ext cx="41656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4" descr="C:/Users/Admin1/AppData/Roaming/PolarisOffice/ETemp/20556_22124416/fImage5335290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743325"/>
            <a:ext cx="4239895" cy="1572260"/>
          </a:xfrm>
          <a:prstGeom prst="roundRect"/>
          <a:solidFill>
            <a:srgbClr val="EDEDED"/>
          </a:solidFill>
        </p:spPr>
      </p:pic>
      <p:pic>
        <p:nvPicPr>
          <p:cNvPr id="1204" name="그림 6" descr="C:/Users/Admin1/AppData/Roaming/PolarisOffice/ETemp/20556_22124416/fImage4814286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1990725"/>
            <a:ext cx="1238885" cy="1734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4390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5" name="Picture " descr="C:/Users/Admin1/AppData/Roaming/PolarisOffice/ETemp/20556_22124416/fImage2684198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1285" y="1355090"/>
            <a:ext cx="1276350" cy="1124585"/>
          </a:xfrm>
          <a:prstGeom prst="roundRect"/>
          <a:solidFill>
            <a:srgbClr val="EDEDED"/>
          </a:solidFill>
        </p:spPr>
      </p:pic>
      <p:pic>
        <p:nvPicPr>
          <p:cNvPr id="1196" name="Picture " descr="C:/Users/Admin1/AppData/Roaming/PolarisOffice/ETemp/20556_22124416/fImage16852199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86075" y="1352550"/>
            <a:ext cx="2486660" cy="1096010"/>
          </a:xfrm>
          <a:prstGeom prst="roundRect"/>
          <a:solidFill>
            <a:srgbClr val="EDEDED"/>
          </a:solidFill>
        </p:spPr>
      </p:pic>
      <p:sp>
        <p:nvSpPr>
          <p:cNvPr id="1197" name="Rect 0"/>
          <p:cNvSpPr txBox="1">
            <a:spLocks/>
          </p:cNvSpPr>
          <p:nvPr/>
        </p:nvSpPr>
        <p:spPr>
          <a:xfrm rot="0">
            <a:off x="1387475" y="2677795"/>
            <a:ext cx="39757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Project 폴더에서 Texture에 Wood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4" name="도형 9"/>
          <p:cNvCxnSpPr/>
          <p:nvPr/>
        </p:nvCxnSpPr>
        <p:spPr>
          <a:xfrm rot="0" flipH="1">
            <a:off x="2057400" y="1952625"/>
            <a:ext cx="1610360" cy="2673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5" name="텍스트 상자 10"/>
          <p:cNvSpPr txBox="1">
            <a:spLocks/>
          </p:cNvSpPr>
          <p:nvPr/>
        </p:nvSpPr>
        <p:spPr>
          <a:xfrm rot="0">
            <a:off x="1390650" y="5233035"/>
            <a:ext cx="39751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Floor 오브젝트를 선택한 다음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11" descr="C:/Users/Admin1/AppData/Roaming/PolarisOffice/ETemp/20556_22124416/fImage7050210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0650" y="3790950"/>
            <a:ext cx="3963670" cy="1286510"/>
          </a:xfrm>
          <a:prstGeom prst="roundRect"/>
          <a:solidFill>
            <a:srgbClr val="EDEDED"/>
          </a:solidFill>
        </p:spPr>
      </p:pic>
      <p:pic>
        <p:nvPicPr>
          <p:cNvPr id="1207" name="그림 12" descr="C:/Users/Admin1/AppData/Roaming/PolarisOffice/ETemp/20556_22124416/fImage12275290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352550"/>
            <a:ext cx="4067810" cy="1286510"/>
          </a:xfrm>
          <a:prstGeom prst="roundRect"/>
          <a:solidFill>
            <a:srgbClr val="EDEDED"/>
          </a:solidFill>
        </p:spPr>
      </p:pic>
      <p:sp>
        <p:nvSpPr>
          <p:cNvPr id="1208" name="텍스트 상자 15"/>
          <p:cNvSpPr txBox="1">
            <a:spLocks/>
          </p:cNvSpPr>
          <p:nvPr/>
        </p:nvSpPr>
        <p:spPr>
          <a:xfrm rot="0">
            <a:off x="6821805" y="2749550"/>
            <a:ext cx="40468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9" name="텍스트 상자 24"/>
          <p:cNvSpPr txBox="1">
            <a:spLocks/>
          </p:cNvSpPr>
          <p:nvPr/>
        </p:nvSpPr>
        <p:spPr>
          <a:xfrm rot="0">
            <a:off x="6797675" y="5229860"/>
            <a:ext cx="40805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Arrival 스크립트에서 방향 변수를 선언하고 NavMeshAgent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25" descr="C:/Users/Admin1/AppData/Roaming/PolarisOffice/ETemp/20556_22124416/fImage4726214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3543300"/>
            <a:ext cx="4067810" cy="1562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44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26250" y="2972435"/>
            <a:ext cx="40811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Arrival </a:t>
            </a:r>
            <a:r>
              <a:rPr lang="ko-KR" sz="1800">
                <a:latin typeface="맑은 고딕" charset="0"/>
                <a:ea typeface="맑은 고딕" charset="0"/>
              </a:rPr>
              <a:t>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41" descr="C:/Users/Admin1/AppData/Roaming/PolarisOffice/ETemp/20556_22124416/fImage8506212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14145" y="1381125"/>
            <a:ext cx="2406015" cy="366839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405255" y="5200015"/>
            <a:ext cx="39579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Arrive Point로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48" descr="C:/Users/Admin1/AppData/Roaming/PolarisOffice/ETemp/20556_22124416/fImage2004215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3810000"/>
            <a:ext cx="4068445" cy="1515745"/>
          </a:xfrm>
          <a:prstGeom prst="roundRect"/>
          <a:solidFill>
            <a:srgbClr val="EDEDED"/>
          </a:solidFill>
        </p:spPr>
      </p:pic>
      <p:sp>
        <p:nvSpPr>
          <p:cNvPr id="1197" name="텍스트 상자 51"/>
          <p:cNvSpPr txBox="1">
            <a:spLocks/>
          </p:cNvSpPr>
          <p:nvPr/>
        </p:nvSpPr>
        <p:spPr>
          <a:xfrm>
            <a:off x="6831330" y="5473065"/>
            <a:ext cx="40811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방향 변수를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21" descr="C:/Users/Admin1/AppData/Roaming/PolarisOffice/ETemp/20556_22124416/fImage5419297633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0025" y="2009775"/>
            <a:ext cx="1362710" cy="2315210"/>
          </a:xfrm>
          <a:prstGeom prst="roundRect"/>
          <a:solidFill>
            <a:srgbClr val="EDEDED"/>
          </a:solidFill>
        </p:spPr>
      </p:pic>
      <p:pic>
        <p:nvPicPr>
          <p:cNvPr id="1199" name="그림 28" descr="C:/Users/Admin1/AppData/Roaming/PolarisOffice/ETemp/20556_22124416/fImage123683006500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371600"/>
            <a:ext cx="4081780" cy="14293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05375" y="346075"/>
            <a:ext cx="26200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8" name="텍스트 상자 72"/>
          <p:cNvSpPr txBox="1">
            <a:spLocks/>
          </p:cNvSpPr>
          <p:nvPr/>
        </p:nvSpPr>
        <p:spPr>
          <a:xfrm>
            <a:off x="1304925" y="4594860"/>
            <a:ext cx="40589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Cube를 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Right Wall과 Left Wall이라는 이름으로 각각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2570" y="1995170"/>
            <a:ext cx="1310640" cy="1510665"/>
          </a:xfrm>
          <a:prstGeom prst="roundRect"/>
          <a:solidFill>
            <a:srgbClr val="EDEDED"/>
          </a:solidFill>
        </p:spPr>
      </p:pic>
      <p:pic>
        <p:nvPicPr>
          <p:cNvPr id="1190" name="그림 5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3815" y="1143000"/>
            <a:ext cx="2392045" cy="3220085"/>
          </a:xfrm>
          <a:prstGeom prst="roundRect"/>
          <a:solidFill>
            <a:srgbClr val="EDEDED"/>
          </a:solidFill>
        </p:spPr>
      </p:pic>
      <p:pic>
        <p:nvPicPr>
          <p:cNvPr id="1192" name="그림 8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2590800"/>
            <a:ext cx="4105910" cy="1267460"/>
          </a:xfrm>
          <a:prstGeom prst="roundRect"/>
          <a:solidFill>
            <a:srgbClr val="EDEDED"/>
          </a:solidFill>
        </p:spPr>
      </p:pic>
      <p:pic>
        <p:nvPicPr>
          <p:cNvPr id="1193" name="그림 8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143000"/>
            <a:ext cx="4105910" cy="1276985"/>
          </a:xfrm>
          <a:prstGeom prst="roundRect"/>
          <a:solidFill>
            <a:srgbClr val="EDEDED"/>
          </a:solidFill>
        </p:spPr>
      </p:pic>
      <p:sp>
        <p:nvSpPr>
          <p:cNvPr id="1194" name="텍스트 상자 88"/>
          <p:cNvSpPr txBox="1">
            <a:spLocks/>
          </p:cNvSpPr>
          <p:nvPr/>
        </p:nvSpPr>
        <p:spPr>
          <a:xfrm>
            <a:off x="6815455" y="4037965"/>
            <a:ext cx="412051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Wall 오브젝트와 Left Wall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Right Wall 오브젝트와 Left Wall 오브젝트에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768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38950" y="5332730"/>
            <a:ext cx="40773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NavMeshAgent가 이동할 수 있는 범위를 설정한 상태에서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20556_22124416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329055"/>
            <a:ext cx="4077335" cy="3900805"/>
          </a:xfrm>
          <a:prstGeom prst="rect"/>
          <a:noFill/>
        </p:spPr>
      </p:pic>
      <p:pic>
        <p:nvPicPr>
          <p:cNvPr id="1200" name="그림 1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1920" y="1333500"/>
            <a:ext cx="2710815" cy="1200785"/>
          </a:xfrm>
          <a:prstGeom prst="roundRect"/>
          <a:solidFill>
            <a:srgbClr val="EDEDED"/>
          </a:solidFill>
        </p:spPr>
      </p:pic>
      <p:pic>
        <p:nvPicPr>
          <p:cNvPr id="1201" name="그림 1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337945"/>
            <a:ext cx="1310640" cy="1196340"/>
          </a:xfrm>
          <a:prstGeom prst="roundRect"/>
          <a:solidFill>
            <a:srgbClr val="EDEDED"/>
          </a:solidFill>
        </p:spPr>
      </p:pic>
      <p:sp>
        <p:nvSpPr>
          <p:cNvPr id="1202" name="텍스트 상자 112"/>
          <p:cNvSpPr txBox="1">
            <a:spLocks/>
          </p:cNvSpPr>
          <p:nvPr/>
        </p:nvSpPr>
        <p:spPr>
          <a:xfrm>
            <a:off x="1206500" y="2649220"/>
            <a:ext cx="41668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Wood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Right Wall 오브젝트와 Left Wall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3" name="텍스트 상자 129"/>
          <p:cNvSpPr txBox="1">
            <a:spLocks/>
          </p:cNvSpPr>
          <p:nvPr/>
        </p:nvSpPr>
        <p:spPr>
          <a:xfrm>
            <a:off x="1223645" y="5589905"/>
            <a:ext cx="39439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30" descr="C:/Users/Admin1/AppData/Roaming/PolarisOffice/ETemp/20556_22124416/fImage57282885436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4304665"/>
            <a:ext cx="4133850" cy="1168400"/>
          </a:xfrm>
          <a:prstGeom prst="roundRect"/>
          <a:solidFill>
            <a:srgbClr val="EDEDED"/>
          </a:solidFill>
        </p:spPr>
      </p:pic>
      <p:cxnSp>
        <p:nvCxnSpPr>
          <p:cNvPr id="1205" name="도형 39"/>
          <p:cNvCxnSpPr/>
          <p:nvPr/>
        </p:nvCxnSpPr>
        <p:spPr>
          <a:xfrm rot="0" flipH="1">
            <a:off x="2130425" y="1983105"/>
            <a:ext cx="1368425" cy="2432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도형 40"/>
          <p:cNvCxnSpPr/>
          <p:nvPr/>
        </p:nvCxnSpPr>
        <p:spPr>
          <a:xfrm rot="0" flipH="1">
            <a:off x="2052320" y="1983105"/>
            <a:ext cx="1464310" cy="476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8543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07" name="그림 134" descr="C:/Users/Admin1/AppData/Roaming/PolarisOffice/ETemp/20556_22124416/fImage5554291239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90950" y="2943225"/>
            <a:ext cx="1572895" cy="1372870"/>
          </a:xfrm>
          <a:prstGeom prst="roundRect"/>
          <a:solidFill>
            <a:srgbClr val="EDEDED"/>
          </a:solidFill>
        </p:spPr>
      </p:pic>
      <p:sp>
        <p:nvSpPr>
          <p:cNvPr id="1208" name="텍스트 상자 137"/>
          <p:cNvSpPr txBox="1">
            <a:spLocks/>
          </p:cNvSpPr>
          <p:nvPr/>
        </p:nvSpPr>
        <p:spPr>
          <a:xfrm>
            <a:off x="1047750" y="4457065"/>
            <a:ext cx="4316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2</a:t>
            </a:r>
            <a:r>
              <a:rPr lang="ko-KR" sz="1800">
                <a:latin typeface="맑은 고딕" charset="0"/>
                <a:ea typeface="맑은 고딕" charset="0"/>
              </a:rPr>
              <a:t>개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First Guard라는 이름과 Second Guard라는 이름으로 각각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138" descr="C:/Users/Admin1/AppData/Roaming/PolarisOffice/ETemp/20556_22124416/fImage725725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4895" y="1240790"/>
            <a:ext cx="1804035" cy="3027680"/>
          </a:xfrm>
          <a:prstGeom prst="roundRect"/>
          <a:solidFill>
            <a:srgbClr val="EDEDED"/>
          </a:solidFill>
        </p:spPr>
      </p:pic>
      <p:pic>
        <p:nvPicPr>
          <p:cNvPr id="1210" name="그림 139" descr="C:/Users/Admin1/AppData/Roaming/PolarisOffice/ETemp/20556_22124416/fImage5137259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89045" y="1216025"/>
            <a:ext cx="1574800" cy="1613535"/>
          </a:xfrm>
          <a:prstGeom prst="roundRect"/>
          <a:solidFill>
            <a:srgbClr val="EDEDED"/>
          </a:solidFill>
        </p:spPr>
      </p:pic>
      <p:pic>
        <p:nvPicPr>
          <p:cNvPr id="1211" name="그림 140" descr="C:/Users/Admin1/AppData/Roaming/PolarisOffice/ETemp/20556_22124416/fImage143753258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61970" y="1851660"/>
            <a:ext cx="521335" cy="350520"/>
          </a:xfrm>
          <a:prstGeom prst="rect"/>
          <a:noFill/>
        </p:spPr>
      </p:pic>
      <p:pic>
        <p:nvPicPr>
          <p:cNvPr id="1212" name="그림 14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57525" y="3504565"/>
            <a:ext cx="520700" cy="349885"/>
          </a:xfrm>
          <a:prstGeom prst="rect"/>
          <a:noFill/>
        </p:spPr>
      </p:pic>
      <p:sp>
        <p:nvSpPr>
          <p:cNvPr id="1213" name="텍스트 상자 142"/>
          <p:cNvSpPr txBox="1">
            <a:spLocks/>
          </p:cNvSpPr>
          <p:nvPr/>
        </p:nvSpPr>
        <p:spPr>
          <a:xfrm>
            <a:off x="6831965" y="2247265"/>
            <a:ext cx="4037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First Guard 오브젝트와 Second Guard 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4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238250"/>
            <a:ext cx="4020185" cy="924560"/>
          </a:xfrm>
          <a:prstGeom prst="roundRect"/>
          <a:solidFill>
            <a:srgbClr val="EDEDED"/>
          </a:solidFill>
        </p:spPr>
      </p:pic>
      <p:pic>
        <p:nvPicPr>
          <p:cNvPr id="1215" name="그림 144" descr="C:/Users/Admin1/AppData/Roaming/PolarisOffice/ETemp/20556_22124416/fImage16903299460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3900" y="3324225"/>
            <a:ext cx="2534920" cy="1010285"/>
          </a:xfrm>
          <a:prstGeom prst="roundRect"/>
          <a:solidFill>
            <a:srgbClr val="EDEDED"/>
          </a:solidFill>
        </p:spPr>
      </p:pic>
      <p:pic>
        <p:nvPicPr>
          <p:cNvPr id="1216" name="그림 147" descr="C:/Users/Admin1/AppData/Roaming/PolarisOffice/ETemp/20556_22124416/fImage55543003902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319780"/>
            <a:ext cx="1263015" cy="1005205"/>
          </a:xfrm>
          <a:prstGeom prst="roundRect"/>
          <a:solidFill>
            <a:srgbClr val="EDEDED"/>
          </a:solidFill>
        </p:spPr>
      </p:pic>
      <p:sp>
        <p:nvSpPr>
          <p:cNvPr id="1217" name="텍스트 상자 148"/>
          <p:cNvSpPr txBox="1">
            <a:spLocks/>
          </p:cNvSpPr>
          <p:nvPr/>
        </p:nvSpPr>
        <p:spPr>
          <a:xfrm>
            <a:off x="6827520" y="4452620"/>
            <a:ext cx="40513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폴더에서 Texture에 Panel_C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First Guard 오브젝트와 Second Guard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8" name="도형 37"/>
          <p:cNvCxnSpPr/>
          <p:nvPr/>
        </p:nvCxnSpPr>
        <p:spPr>
          <a:xfrm rot="0" flipH="1">
            <a:off x="7781925" y="3955415"/>
            <a:ext cx="686435" cy="150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도형 38"/>
          <p:cNvCxnSpPr/>
          <p:nvPr/>
        </p:nvCxnSpPr>
        <p:spPr>
          <a:xfrm rot="0" flipH="1">
            <a:off x="7950835" y="3955415"/>
            <a:ext cx="522605" cy="2813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318635" y="338455"/>
            <a:ext cx="3631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41" descr="C:/Users/Admin1/AppData/Roaming/PolarisOffice/ETemp/20556_22124416/fImage125343059169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7640" y="1342390"/>
            <a:ext cx="3949065" cy="1767205"/>
          </a:xfrm>
          <a:prstGeom prst="roundRect"/>
          <a:solidFill>
            <a:srgbClr val="EDEDED"/>
          </a:solidFill>
        </p:spPr>
      </p:pic>
      <p:pic>
        <p:nvPicPr>
          <p:cNvPr id="25" name="그림 42" descr="C:/Users/Admin1/AppData/Roaming/PolarisOffice/ETemp/20556_22124416/fImage12837306572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7005" y="3325495"/>
            <a:ext cx="3950335" cy="1732915"/>
          </a:xfrm>
          <a:prstGeom prst="roundRect"/>
          <a:solidFill>
            <a:srgbClr val="EDEDED"/>
          </a:solidFill>
        </p:spPr>
      </p:pic>
      <p:sp>
        <p:nvSpPr>
          <p:cNvPr id="26" name="텍스트 상자 48"/>
          <p:cNvSpPr txBox="1">
            <a:spLocks/>
          </p:cNvSpPr>
          <p:nvPr/>
        </p:nvSpPr>
        <p:spPr>
          <a:xfrm rot="0">
            <a:off x="1449705" y="5219065"/>
            <a:ext cx="39370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First Guard 오브젝트와 Second Guard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49" descr="C:/Users/Admin1/AppData/Roaming/PolarisOffice/ETemp/20556_22124416/fImage1610531756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33500"/>
            <a:ext cx="2355850" cy="3715385"/>
          </a:xfrm>
          <a:prstGeom prst="roundRect"/>
          <a:solidFill>
            <a:srgbClr val="EDEDED"/>
          </a:solidFill>
        </p:spPr>
      </p:pic>
      <p:pic>
        <p:nvPicPr>
          <p:cNvPr id="28" name="그림 51" descr="C:/Users/Admin1/AppData/Roaming/PolarisOffice/ETemp/20556_22124416/fImage7867311147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2595" y="2051685"/>
            <a:ext cx="1552575" cy="2131695"/>
          </a:xfrm>
          <a:prstGeom prst="roundRect"/>
          <a:solidFill>
            <a:srgbClr val="EDEDED"/>
          </a:solidFill>
        </p:spPr>
      </p:pic>
      <p:sp>
        <p:nvSpPr>
          <p:cNvPr id="29" name="텍스트 상자 54"/>
          <p:cNvSpPr txBox="1">
            <a:spLocks/>
          </p:cNvSpPr>
          <p:nvPr/>
        </p:nvSpPr>
        <p:spPr>
          <a:xfrm rot="0">
            <a:off x="6806565" y="5307965"/>
            <a:ext cx="4079240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그다음으로 3D Object로 Cube를 생성한 다음 Obstacle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이름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5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7385" y="1405255"/>
            <a:ext cx="1081405" cy="1624330"/>
          </a:xfrm>
          <a:prstGeom prst="rect"/>
          <a:noFill/>
        </p:spPr>
      </p:pic>
      <p:sp>
        <p:nvSpPr>
          <p:cNvPr id="2" name="텍스트 상자 89"/>
          <p:cNvSpPr txBox="1">
            <a:spLocks/>
          </p:cNvSpPr>
          <p:nvPr/>
        </p:nvSpPr>
        <p:spPr>
          <a:xfrm rot="0">
            <a:off x="4108450" y="509905"/>
            <a:ext cx="39598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 Avoidance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90"/>
          <p:cNvSpPr txBox="1">
            <a:spLocks/>
          </p:cNvSpPr>
          <p:nvPr/>
        </p:nvSpPr>
        <p:spPr>
          <a:xfrm rot="0">
            <a:off x="1114425" y="1405890"/>
            <a:ext cx="4277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Avoidance : 장애물 회피와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91"/>
          <p:cNvSpPr txBox="1">
            <a:spLocks/>
          </p:cNvSpPr>
          <p:nvPr/>
        </p:nvSpPr>
        <p:spPr>
          <a:xfrm rot="0">
            <a:off x="6810375" y="3124835"/>
            <a:ext cx="39249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Priority : 에이전트 간의 우선순위를 설정하며, 0~99 사이에 값을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우선순위가 같다면 피해 가려는 움직임만 연출하고, 여의찮을 때 그대로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0이라는 값이 가장 큰 값을 의미하며, 99라는 값은 가장 작은 값을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92"/>
          <p:cNvSpPr txBox="1">
            <a:spLocks/>
          </p:cNvSpPr>
          <p:nvPr/>
        </p:nvSpPr>
        <p:spPr>
          <a:xfrm rot="0">
            <a:off x="1104900" y="3354705"/>
            <a:ext cx="4304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Radius : 에이전트의 충돌 범위를 설정하며, 에이전트 컴포넌트를 가진 게임 오브젝트만 충돌됩니다.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93"/>
          <p:cNvSpPr txBox="1">
            <a:spLocks/>
          </p:cNvSpPr>
          <p:nvPr/>
        </p:nvSpPr>
        <p:spPr>
          <a:xfrm rot="0">
            <a:off x="1114425" y="5633720"/>
            <a:ext cx="4293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Quality : 에이전트와 에이전트간의 회피하는 품질을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4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419225"/>
            <a:ext cx="1081405" cy="1610360"/>
          </a:xfrm>
          <a:prstGeom prst="rect"/>
          <a:noFill/>
        </p:spPr>
      </p:pic>
      <p:sp>
        <p:nvSpPr>
          <p:cNvPr id="20" name="텍스트 상자 151"/>
          <p:cNvSpPr txBox="1">
            <a:spLocks/>
          </p:cNvSpPr>
          <p:nvPr/>
        </p:nvSpPr>
        <p:spPr>
          <a:xfrm rot="0">
            <a:off x="7205980" y="1491615"/>
            <a:ext cx="290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25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52"/>
          <p:cNvSpPr txBox="1">
            <a:spLocks/>
          </p:cNvSpPr>
          <p:nvPr/>
        </p:nvSpPr>
        <p:spPr>
          <a:xfrm rot="0">
            <a:off x="8553450" y="1496695"/>
            <a:ext cx="6248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99</a:t>
            </a:r>
            <a:endParaRPr lang="ko-KR" altLang="en-US" sz="25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15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72650" y="1409700"/>
            <a:ext cx="962660" cy="1343660"/>
          </a:xfrm>
          <a:prstGeom prst="rect"/>
          <a:noFill/>
        </p:spPr>
      </p:pic>
      <p:pic>
        <p:nvPicPr>
          <p:cNvPr id="24" name="그림 15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4425" y="4429125"/>
            <a:ext cx="4286885" cy="1067435"/>
          </a:xfrm>
          <a:prstGeom prst="roundRect"/>
          <a:solidFill>
            <a:srgbClr val="EDEDED"/>
          </a:solidFill>
        </p:spPr>
      </p:pic>
      <p:pic>
        <p:nvPicPr>
          <p:cNvPr id="25" name="그림 15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4425" y="2223770"/>
            <a:ext cx="4277360" cy="996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