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401" r:id="rId12"/>
  </p:sldMasterIdLst>
  <p:notesMasterIdLst>
    <p:notesMasterId r:id="rId14"/>
  </p:notesMasterIdLst>
  <p:sldIdLst>
    <p:sldId id="279" r:id="rId16"/>
    <p:sldId id="276" r:id="rId17"/>
    <p:sldId id="280" r:id="rId18"/>
    <p:sldId id="281" r:id="rId19"/>
    <p:sldId id="282" r:id="rId20"/>
    <p:sldId id="277" r:id="rId21"/>
    <p:sldId id="278" r:id="rId22"/>
    <p:sldId id="283" r:id="rId23"/>
    <p:sldId id="284" r:id="rId24"/>
    <p:sldId id="285" r:id="rId25"/>
    <p:sldId id="287" r:id="rId26"/>
    <p:sldId id="28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8382821941.png"></Relationship><Relationship Id="rId3" Type="http://schemas.openxmlformats.org/officeDocument/2006/relationships/image" Target="../media/fImage320442208467.png"></Relationship><Relationship Id="rId4" Type="http://schemas.openxmlformats.org/officeDocument/2006/relationships/image" Target="../media/fImage42642216334.png"></Relationship><Relationship Id="rId5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40062099169.png"></Relationship><Relationship Id="rId3" Type="http://schemas.openxmlformats.org/officeDocument/2006/relationships/image" Target="../media/fImage391082105724.png"></Relationship><Relationship Id="rId4" Type="http://schemas.openxmlformats.org/officeDocument/2006/relationships/image" Target="../media/fImage125272141478.png"></Relationship><Relationship Id="rId5" Type="http://schemas.openxmlformats.org/officeDocument/2006/relationships/image" Target="../media/fImage120702169358.png"></Relationship><Relationship Id="rId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91582266962.png"></Relationship><Relationship Id="rId3" Type="http://schemas.openxmlformats.org/officeDocument/2006/relationships/image" Target="../media/fImage91502274464.png"></Relationship><Relationship Id="rId4" Type="http://schemas.openxmlformats.org/officeDocument/2006/relationships/image" Target="../media/fImage1850021941.png"></Relationship><Relationship Id="rId5" Type="http://schemas.openxmlformats.org/officeDocument/2006/relationships/image" Target="../media/fImage80432208467.png"></Relationship></Relationships>
</file>

<file path=ppt/slides/_rels/slide12.xml.rels><?xml version="1.0" encoding="UTF-8"?>
<Relationships xmlns="http://schemas.openxmlformats.org/package/2006/relationships"><Relationship Id="rId4" Type="http://schemas.openxmlformats.org/officeDocument/2006/relationships/image" Target="../media/fImage121592226334.png"></Relationship><Relationship Id="rId5" Type="http://schemas.openxmlformats.org/officeDocument/2006/relationships/image" Target="../media/fImage138792236500.png"></Relationship><Relationship Id="rId6" Type="http://schemas.openxmlformats.org/officeDocument/2006/relationships/image" Target="../media/fImage40062026334.png"></Relationship><Relationship Id="rId7" Type="http://schemas.openxmlformats.org/officeDocument/2006/relationships/image" Target="../media/fImage118882269169.png"></Relationship><Relationship Id="rId8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24" Type="http://schemas.openxmlformats.org/officeDocument/2006/relationships/image" Target="../media/fImage23785941.png"></Relationship><Relationship Id="rId25" Type="http://schemas.openxmlformats.org/officeDocument/2006/relationships/image" Target="../media/fImage12394608467.png"></Relationship><Relationship Id="rId26" Type="http://schemas.openxmlformats.org/officeDocument/2006/relationships/image" Target="../media/fImage6508616334.png"></Relationship><Relationship Id="rId27" Type="http://schemas.openxmlformats.org/officeDocument/2006/relationships/image" Target="../media/fImage4175636500.png"></Relationship><Relationship Id="rId28" Type="http://schemas.openxmlformats.org/officeDocument/2006/relationships/image" Target="../media/fImage12851659169.png"></Relationship><Relationship Id="rId29" Type="http://schemas.openxmlformats.org/officeDocument/2006/relationships/image" Target="../media/fImage4148665724.png"></Relationship><Relationship Id="rId30" Type="http://schemas.openxmlformats.org/officeDocument/2006/relationships/image" Target="../media/fImage2177681478.png"></Relationship><Relationship Id="rId31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571511679358.png"></Relationship><Relationship Id="rId3" Type="http://schemas.openxmlformats.org/officeDocument/2006/relationships/image" Target="../media/fImage150911686962.png"></Relationship><Relationship Id="rId4" Type="http://schemas.openxmlformats.org/officeDocument/2006/relationships/image" Target="../media/fImage38611704464.png"></Relationship><Relationship Id="rId5" Type="http://schemas.openxmlformats.org/officeDocument/2006/relationships/image" Target="../media/fImage21661715705.png"></Relationship><Relationship Id="rId6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105351828145.png"></Relationship><Relationship Id="rId3" Type="http://schemas.openxmlformats.org/officeDocument/2006/relationships/image" Target="../media/fImage38611863281.png"></Relationship><Relationship Id="rId5" Type="http://schemas.openxmlformats.org/officeDocument/2006/relationships/image" Target="../media/fImage2088951919961.png"></Relationship><Relationship Id="rId6" Type="http://schemas.openxmlformats.org/officeDocument/2006/relationships/image" Target="../media/fImage297631193491.png"></Relationship><Relationship Id="rId7" Type="http://schemas.openxmlformats.org/officeDocument/2006/relationships/image" Target="../media/fImage2669918941.png"></Relationship><Relationship Id="rId8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76092062995.png"></Relationship><Relationship Id="rId3" Type="http://schemas.openxmlformats.org/officeDocument/2006/relationships/image" Target="../media/fImage38052071942.png"></Relationship><Relationship Id="rId4" Type="http://schemas.openxmlformats.org/officeDocument/2006/relationships/image" Target="../media/fImage38662094827.png"></Relationship><Relationship Id="rId5" Type="http://schemas.openxmlformats.org/officeDocument/2006/relationships/image" Target="../media/fImage21602105436.png"></Relationship><Relationship Id="rId6" Type="http://schemas.openxmlformats.org/officeDocument/2006/relationships/image" Target="../media/fImage136652142391.png"></Relationship><Relationship Id="rId7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19" Type="http://schemas.openxmlformats.org/officeDocument/2006/relationships/image" Target="../media/fImage179831186500.png"></Relationship><Relationship Id="rId20" Type="http://schemas.openxmlformats.org/officeDocument/2006/relationships/image" Target="../media/fImage64702164604.png"></Relationship><Relationship Id="rId21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38272193902.png"></Relationship><Relationship Id="rId4" Type="http://schemas.openxmlformats.org/officeDocument/2006/relationships/image" Target="../media/fImage6638220153.png"></Relationship><Relationship Id="rId5" Type="http://schemas.openxmlformats.org/officeDocument/2006/relationships/image" Target="../media/fImage11845223292.png"></Relationship><Relationship Id="rId6" Type="http://schemas.openxmlformats.org/officeDocument/2006/relationships/image" Target="../media/fImage112872242382.png"></Relationship><Relationship Id="rId7" Type="http://schemas.openxmlformats.org/officeDocument/2006/relationships/image" Target="../media/fImage1890352277421.png"></Relationship><Relationship Id="rId8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40611858467.png"></Relationship><Relationship Id="rId3" Type="http://schemas.openxmlformats.org/officeDocument/2006/relationships/image" Target="../media/fImage150911686962.png"></Relationship><Relationship Id="rId4" Type="http://schemas.openxmlformats.org/officeDocument/2006/relationships/image" Target="../media/fImage21101876334.png"></Relationship><Relationship Id="rId5" Type="http://schemas.openxmlformats.org/officeDocument/2006/relationships/image" Target="../media/fImage268271906500.png"></Relationship><Relationship Id="rId6" Type="http://schemas.openxmlformats.org/officeDocument/2006/relationships/image" Target="../media/fImage40611919169.png"></Relationship><Relationship Id="rId7" Type="http://schemas.openxmlformats.org/officeDocument/2006/relationships/image" Target="../media/fImage19521935724.png"></Relationship><Relationship Id="rId8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756919941.png"></Relationship><Relationship Id="rId3" Type="http://schemas.openxmlformats.org/officeDocument/2006/relationships/image" Target="../media/fImage421642018467.png"></Relationship><Relationship Id="rId4" Type="http://schemas.openxmlformats.org/officeDocument/2006/relationships/image" Target="../media/fImage40062026334.png"></Relationship><Relationship Id="rId5" Type="http://schemas.openxmlformats.org/officeDocument/2006/relationships/image" Target="../media/fImage70642126500.png"></Relationship><Relationship Id="rId6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21"/>
          <p:cNvSpPr txBox="1">
            <a:spLocks/>
          </p:cNvSpPr>
          <p:nvPr/>
        </p:nvSpPr>
        <p:spPr>
          <a:xfrm rot="0">
            <a:off x="5226685" y="421005"/>
            <a:ext cx="1744345" cy="555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Rotation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2"/>
          <p:cNvSpPr txBox="1">
            <a:spLocks/>
          </p:cNvSpPr>
          <p:nvPr/>
        </p:nvSpPr>
        <p:spPr>
          <a:xfrm rot="0">
            <a:off x="984250" y="1197610"/>
            <a:ext cx="440499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유니티는 오일러 각을 이용하여 회전을 직관적으로 조작할 수 있도록 인스펙터 뷰에서 표시하고 있습니다.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23"/>
          <p:cNvSpPr txBox="1">
            <a:spLocks/>
          </p:cNvSpPr>
          <p:nvPr/>
        </p:nvSpPr>
        <p:spPr>
          <a:xfrm rot="0">
            <a:off x="981710" y="4239260"/>
            <a:ext cx="4406900" cy="1755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하지만, 오일러 각으로 회전시키게 되면 짐벌락 현상이 발생할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짐벌락 현상은 특정 축이 회전했을 때 나머지 두 축이 겹쳐져서 한 축의 역할이 사라지는 현상입니다.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24"/>
          <p:cNvSpPr txBox="1">
            <a:spLocks/>
          </p:cNvSpPr>
          <p:nvPr/>
        </p:nvSpPr>
        <p:spPr>
          <a:xfrm rot="0">
            <a:off x="6863715" y="1200785"/>
            <a:ext cx="44176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짐벌락 현상에 대한 문제 해결하기 위해 회전에 대한 값은 쿼터니언을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2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77265" y="2259965"/>
            <a:ext cx="4407535" cy="1811655"/>
          </a:xfrm>
          <a:prstGeom prst="roundRect"/>
          <a:solidFill>
            <a:srgbClr val="EDEDED"/>
          </a:solidFill>
        </p:spPr>
      </p:pic>
      <p:pic>
        <p:nvPicPr>
          <p:cNvPr id="7" name="그림 2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03085" y="2106295"/>
            <a:ext cx="1950720" cy="1576705"/>
          </a:xfrm>
          <a:prstGeom prst="roundRect"/>
          <a:solidFill>
            <a:srgbClr val="EDEDED"/>
          </a:solidFill>
        </p:spPr>
      </p:pic>
      <p:pic>
        <p:nvPicPr>
          <p:cNvPr id="8" name="그림 2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319260" y="2094865"/>
            <a:ext cx="1962150" cy="1588135"/>
          </a:xfrm>
          <a:prstGeom prst="roundRect"/>
          <a:solidFill>
            <a:srgbClr val="EDEDED"/>
          </a:solidFill>
        </p:spPr>
      </p:pic>
      <p:sp>
        <p:nvSpPr>
          <p:cNvPr id="9" name="텍스트 상자 28"/>
          <p:cNvSpPr txBox="1">
            <a:spLocks/>
          </p:cNvSpPr>
          <p:nvPr/>
        </p:nvSpPr>
        <p:spPr>
          <a:xfrm rot="0">
            <a:off x="6866890" y="3959860"/>
            <a:ext cx="442277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쿼터니언은 3개의 축을 동시에 회전시킬 수 있</a:t>
            </a:r>
            <a:r>
              <a:rPr lang="ko-KR" sz="1800">
                <a:latin typeface="맑은 고딕" charset="0"/>
                <a:ea typeface="맑은 고딕" charset="0"/>
              </a:rPr>
              <a:t>어 짐벌락에 대한 문제점을 해결할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하지만, 하나의 방향에서 다른 방향으로 측정되기에 180</a:t>
            </a:r>
            <a:r>
              <a:rPr sz="1800" i="0" b="0">
                <a:solidFill>
                  <a:srgbClr val="202124"/>
                </a:solidFill>
                <a:latin typeface="맑은 고딕" charset="0"/>
                <a:ea typeface="맑은 고딕" charset="0"/>
              </a:rPr>
              <a:t>°</a:t>
            </a:r>
            <a:r>
              <a:rPr sz="1800">
                <a:latin typeface="맑은 고딕" charset="0"/>
                <a:ea typeface="맑은 고딕" charset="0"/>
              </a:rPr>
              <a:t>보다 큰 회전은 표현할 수 없습니다.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86715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315085" y="5255895"/>
            <a:ext cx="40735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Camera 오브젝트 속성에 있는 Targer Texture에 Render Texture를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6806565" y="3039110"/>
            <a:ext cx="41173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Camera 오브젝트의 위치와 회전값을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6990" y="4251960"/>
            <a:ext cx="4087495" cy="939800"/>
          </a:xfrm>
          <a:prstGeom prst="roundRect"/>
          <a:solidFill>
            <a:srgbClr val="EDEDED"/>
          </a:solidFill>
        </p:spPr>
      </p:pic>
      <p:pic>
        <p:nvPicPr>
          <p:cNvPr id="40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8420" y="1319530"/>
            <a:ext cx="4067175" cy="2750820"/>
          </a:xfrm>
          <a:prstGeom prst="rect"/>
          <a:noFill/>
        </p:spPr>
      </p:pic>
      <p:cxnSp>
        <p:nvCxnSpPr>
          <p:cNvPr id="41" name="도형 15"/>
          <p:cNvCxnSpPr/>
          <p:nvPr/>
        </p:nvCxnSpPr>
        <p:spPr>
          <a:xfrm rot="0" flipV="1">
            <a:off x="2623820" y="3238500"/>
            <a:ext cx="2676525" cy="123888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3853180"/>
            <a:ext cx="4109720" cy="1585595"/>
          </a:xfrm>
          <a:prstGeom prst="roundRect"/>
          <a:solidFill>
            <a:srgbClr val="EDEDED"/>
          </a:solidFill>
        </p:spPr>
      </p:pic>
      <p:sp>
        <p:nvSpPr>
          <p:cNvPr id="44" name="텍스트 상자 25"/>
          <p:cNvSpPr txBox="1">
            <a:spLocks/>
          </p:cNvSpPr>
          <p:nvPr/>
        </p:nvSpPr>
        <p:spPr>
          <a:xfrm rot="0">
            <a:off x="6800215" y="5534660"/>
            <a:ext cx="41173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Moon 오브젝트의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2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7675" y="1324610"/>
            <a:ext cx="4126230" cy="15855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8671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315085" y="4701540"/>
            <a:ext cx="407416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UI에 Raw Image를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 Raw Image의 이름을 Navigation으로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Picture " descr="C:/Users/Admin1/AppData/Roaming/PolarisOffice/ETemp/28884_16498880/fImage19158226696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6040" y="1315085"/>
            <a:ext cx="2586990" cy="3267075"/>
          </a:xfrm>
          <a:prstGeom prst="roundRect"/>
          <a:solidFill>
            <a:srgbClr val="EDEDED"/>
          </a:solidFill>
        </p:spPr>
      </p:pic>
      <p:pic>
        <p:nvPicPr>
          <p:cNvPr id="47" name="Picture " descr="C:/Users/Admin1/AppData/Roaming/PolarisOffice/ETemp/28884_16498880/fImage9150227446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69715" y="1890395"/>
            <a:ext cx="1317625" cy="2120265"/>
          </a:xfrm>
          <a:prstGeom prst="roundRect"/>
          <a:solidFill>
            <a:srgbClr val="EDEDED"/>
          </a:solidFill>
        </p:spPr>
      </p:pic>
      <p:pic>
        <p:nvPicPr>
          <p:cNvPr id="48" name="Picture " descr="C:/Users/Admin1/AppData/Roaming/PolarisOffice/ETemp/28884_16498880/fImage185002194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317625"/>
            <a:ext cx="2594610" cy="2947670"/>
          </a:xfrm>
          <a:prstGeom prst="roundRect"/>
          <a:solidFill>
            <a:srgbClr val="EDEDED"/>
          </a:solidFill>
        </p:spPr>
      </p:pic>
      <p:pic>
        <p:nvPicPr>
          <p:cNvPr id="49" name="Picture " descr="C:/Users/Admin1/AppData/Roaming/PolarisOffice/ETemp/28884_16498880/fImage8043220846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65640" y="1711960"/>
            <a:ext cx="1391285" cy="2162175"/>
          </a:xfrm>
          <a:prstGeom prst="roundRect"/>
          <a:solidFill>
            <a:srgbClr val="EDEDED"/>
          </a:solidFill>
        </p:spPr>
      </p:pic>
      <p:sp>
        <p:nvSpPr>
          <p:cNvPr id="50" name="Rect 0"/>
          <p:cNvSpPr txBox="1">
            <a:spLocks/>
          </p:cNvSpPr>
          <p:nvPr/>
        </p:nvSpPr>
        <p:spPr>
          <a:xfrm rot="0">
            <a:off x="6823710" y="4424045"/>
            <a:ext cx="413321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 UI에 Image를 Navigation 하위 오브젝트에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Image의 이름을 Border로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44670" y="38671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315085" y="5200650"/>
            <a:ext cx="40474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Navigation 오브젝트와 Border 오브젝트의 크기와 앵커를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7" descr="C:/Users/Admin1/AppData/Roaming/PolarisOffice/ETemp/28884_16498880/fImage12159222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4925" y="1322070"/>
            <a:ext cx="4057650" cy="1762760"/>
          </a:xfrm>
          <a:prstGeom prst="roundRect"/>
          <a:solidFill>
            <a:srgbClr val="EDEDED"/>
          </a:solidFill>
        </p:spPr>
      </p:pic>
      <p:pic>
        <p:nvPicPr>
          <p:cNvPr id="52" name="그림 10" descr="C:/Users/Admin1/AppData/Roaming/PolarisOffice/ETemp/28884_16498880/fImage13879223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235" y="1321435"/>
            <a:ext cx="3883025" cy="2153920"/>
          </a:xfrm>
          <a:prstGeom prst="roundRect"/>
          <a:solidFill>
            <a:srgbClr val="EDEDED"/>
          </a:solidFill>
        </p:spPr>
      </p:pic>
      <p:pic>
        <p:nvPicPr>
          <p:cNvPr id="53" name="그림 13" descr="C:/Users/Admin1/AppData/Roaming/PolarisOffice/ETemp/28884_16498880/fImage40062026334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1015" y="3657600"/>
            <a:ext cx="3865245" cy="1131570"/>
          </a:xfrm>
          <a:prstGeom prst="roundRect"/>
          <a:solidFill>
            <a:srgbClr val="EDEDED"/>
          </a:solidFill>
        </p:spPr>
      </p:pic>
      <p:sp>
        <p:nvSpPr>
          <p:cNvPr id="54" name="텍스트 상자 14"/>
          <p:cNvSpPr txBox="1">
            <a:spLocks/>
          </p:cNvSpPr>
          <p:nvPr/>
        </p:nvSpPr>
        <p:spPr>
          <a:xfrm rot="0">
            <a:off x="6833235" y="4919345"/>
            <a:ext cx="388302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Project 폴더에 있는 Render Texture 폴더에 Render Texture를 Navigation 오브젝트의 Texture 속성에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15" descr="C:/Users/Admin1/AppData/Roaming/PolarisOffice/ETemp/28884_16498880/fImage11888226916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3180" y="3333750"/>
            <a:ext cx="4065905" cy="1762760"/>
          </a:xfrm>
          <a:prstGeom prst="roundRect"/>
          <a:solidFill>
            <a:srgbClr val="EDEDED"/>
          </a:solidFill>
        </p:spPr>
      </p:pic>
      <p:cxnSp>
        <p:nvCxnSpPr>
          <p:cNvPr id="56" name="도형 18"/>
          <p:cNvCxnSpPr/>
          <p:nvPr/>
        </p:nvCxnSpPr>
        <p:spPr>
          <a:xfrm rot="0" flipV="1">
            <a:off x="8080375" y="1720850"/>
            <a:ext cx="2544445" cy="221996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519295" y="386715"/>
            <a:ext cx="31464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438275" y="2687955"/>
            <a:ext cx="392493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Main Camera를 선택하고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8"/>
          <p:cNvSpPr txBox="1">
            <a:spLocks/>
          </p:cNvSpPr>
          <p:nvPr/>
        </p:nvSpPr>
        <p:spPr>
          <a:xfrm rot="0">
            <a:off x="6816725" y="2673985"/>
            <a:ext cx="41490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StoneMonster 오브젝트의 위치와 회전값을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26"/>
          <p:cNvSpPr txBox="1">
            <a:spLocks/>
          </p:cNvSpPr>
          <p:nvPr/>
        </p:nvSpPr>
        <p:spPr>
          <a:xfrm rot="0">
            <a:off x="1435100" y="5120640"/>
            <a:ext cx="39249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Project 폴더에서 Model에 StoneMonster 모델을 선택하고 게임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5" name="그림 5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36370" y="1562735"/>
            <a:ext cx="1099820" cy="756920"/>
          </a:xfrm>
          <a:prstGeom prst="roundRect"/>
          <a:solidFill>
            <a:srgbClr val="EDEDED"/>
          </a:solidFill>
        </p:spPr>
      </p:pic>
      <p:pic>
        <p:nvPicPr>
          <p:cNvPr id="36" name="그림 8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93670" y="1296670"/>
            <a:ext cx="2677160" cy="1280795"/>
          </a:xfrm>
          <a:prstGeom prst="roundRect"/>
          <a:solidFill>
            <a:srgbClr val="EDEDED"/>
          </a:solidFill>
        </p:spPr>
      </p:pic>
      <p:pic>
        <p:nvPicPr>
          <p:cNvPr id="37" name="그림 11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76245" y="3851275"/>
            <a:ext cx="2390140" cy="1136015"/>
          </a:xfrm>
          <a:prstGeom prst="roundRect"/>
          <a:solidFill>
            <a:srgbClr val="EDEDED"/>
          </a:solidFill>
        </p:spPr>
      </p:pic>
      <p:pic>
        <p:nvPicPr>
          <p:cNvPr id="38" name="그림 15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42720" y="4088765"/>
            <a:ext cx="1210310" cy="782320"/>
          </a:xfrm>
          <a:prstGeom prst="roundRect"/>
          <a:solidFill>
            <a:srgbClr val="EDEDED"/>
          </a:solidFill>
        </p:spPr>
      </p:pic>
      <p:cxnSp>
        <p:nvCxnSpPr>
          <p:cNvPr id="39" name="도형 18"/>
          <p:cNvCxnSpPr/>
          <p:nvPr/>
        </p:nvCxnSpPr>
        <p:spPr>
          <a:xfrm rot="0" flipH="1">
            <a:off x="2535555" y="4479925"/>
            <a:ext cx="557530" cy="22479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19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297305"/>
            <a:ext cx="4149090" cy="1280160"/>
          </a:xfrm>
          <a:prstGeom prst="roundRect"/>
          <a:solidFill>
            <a:srgbClr val="EDEDED"/>
          </a:solidFill>
        </p:spPr>
      </p:pic>
      <p:pic>
        <p:nvPicPr>
          <p:cNvPr id="41" name="그림 22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1170" y="3807460"/>
            <a:ext cx="2432050" cy="1197610"/>
          </a:xfrm>
          <a:prstGeom prst="roundRect"/>
          <a:solidFill>
            <a:srgbClr val="EDEDED"/>
          </a:solidFill>
        </p:spPr>
      </p:pic>
      <p:pic>
        <p:nvPicPr>
          <p:cNvPr id="42" name="그림 26"/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166985" y="4014470"/>
            <a:ext cx="795655" cy="774065"/>
          </a:xfrm>
          <a:prstGeom prst="roundRect"/>
          <a:solidFill>
            <a:srgbClr val="EDEDED"/>
          </a:solidFill>
        </p:spPr>
      </p:pic>
      <p:cxnSp>
        <p:nvCxnSpPr>
          <p:cNvPr id="43" name="도형 29"/>
          <p:cNvCxnSpPr/>
          <p:nvPr/>
        </p:nvCxnSpPr>
        <p:spPr>
          <a:xfrm rot="0" flipH="1">
            <a:off x="8961755" y="4401185"/>
            <a:ext cx="1205865" cy="3460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상자 30"/>
          <p:cNvSpPr txBox="1">
            <a:spLocks/>
          </p:cNvSpPr>
          <p:nvPr/>
        </p:nvSpPr>
        <p:spPr>
          <a:xfrm rot="0">
            <a:off x="6813550" y="5131435"/>
            <a:ext cx="41605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Observe라는 스크립트를 생성하고 StoneMonster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19295" y="386715"/>
            <a:ext cx="31464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37"/>
          <p:cNvSpPr txBox="1">
            <a:spLocks/>
          </p:cNvSpPr>
          <p:nvPr/>
        </p:nvSpPr>
        <p:spPr>
          <a:xfrm rot="0">
            <a:off x="1189355" y="1280795"/>
            <a:ext cx="419036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RotateAround( )함수는 하나의 대상을 중심으로 회전을 하는 함수입니다.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8"/>
          <p:cNvSpPr txBox="1">
            <a:spLocks/>
          </p:cNvSpPr>
          <p:nvPr/>
        </p:nvSpPr>
        <p:spPr>
          <a:xfrm rot="0">
            <a:off x="1191895" y="5559425"/>
            <a:ext cx="418719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하나의 기준점을 설정한 다음 회전할 축을 지정하여 회전시킬 때 사용합니다.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39"/>
          <p:cNvSpPr txBox="1">
            <a:spLocks/>
          </p:cNvSpPr>
          <p:nvPr/>
        </p:nvSpPr>
        <p:spPr>
          <a:xfrm>
            <a:off x="6838315" y="3596640"/>
            <a:ext cx="4136390" cy="2615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3D Object를 선택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sz="1800">
                <a:latin typeface="맑은 고딕" charset="0"/>
                <a:ea typeface="맑은 고딕" charset="0"/>
              </a:rPr>
              <a:t> Sphere를 2개 생성합니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sz="1800">
                <a:latin typeface="맑은 고딕" charset="0"/>
                <a:ea typeface="맑은 고딕" charset="0"/>
              </a:rPr>
              <a:t> 각각의 이름을 Sun</a:t>
            </a:r>
            <a:r>
              <a:rPr lang="ko-KR" sz="1800">
                <a:latin typeface="맑은 고딕" charset="0"/>
                <a:ea typeface="맑은 고딕" charset="0"/>
              </a:rPr>
              <a:t>과</a:t>
            </a:r>
            <a:r>
              <a:rPr sz="1800">
                <a:latin typeface="맑은 고딕" charset="0"/>
                <a:ea typeface="맑은 고딕" charset="0"/>
              </a:rPr>
              <a:t> Earth로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Revolution 스크립트를 생성하여 Earth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4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88720" y="2219325"/>
            <a:ext cx="4182110" cy="3134995"/>
          </a:xfrm>
          <a:prstGeom prst="roundRect"/>
          <a:solidFill>
            <a:srgbClr val="EDEDED"/>
          </a:solidFill>
        </p:spPr>
      </p:pic>
      <p:pic>
        <p:nvPicPr>
          <p:cNvPr id="8" name="그림 4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5300" y="1280160"/>
            <a:ext cx="2258060" cy="2203450"/>
          </a:xfrm>
          <a:prstGeom prst="roundRect"/>
          <a:solidFill>
            <a:srgbClr val="EDEDED"/>
          </a:solidFill>
        </p:spPr>
      </p:pic>
      <p:pic>
        <p:nvPicPr>
          <p:cNvPr id="9" name="그림 4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68815" y="1280160"/>
            <a:ext cx="1350645" cy="1164590"/>
          </a:xfrm>
          <a:prstGeom prst="roundRect"/>
          <a:solidFill>
            <a:srgbClr val="EDEDED"/>
          </a:solidFill>
        </p:spPr>
      </p:pic>
      <p:pic>
        <p:nvPicPr>
          <p:cNvPr id="10" name="그림 4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59645" y="2668270"/>
            <a:ext cx="765175" cy="813435"/>
          </a:xfrm>
          <a:prstGeom prst="roundRect"/>
          <a:solidFill>
            <a:srgbClr val="EDEDED"/>
          </a:solidFill>
        </p:spPr>
      </p:pic>
      <p:cxnSp>
        <p:nvCxnSpPr>
          <p:cNvPr id="11" name="도형 54"/>
          <p:cNvCxnSpPr>
            <a:stCxn id="10" idx="0"/>
            <a:endCxn id="9" idx="2"/>
          </p:cNvCxnSpPr>
          <p:nvPr/>
        </p:nvCxnSpPr>
        <p:spPr>
          <a:xfrm rot="0" flipV="1">
            <a:off x="10241915" y="2444115"/>
            <a:ext cx="2540" cy="22479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19295" y="386715"/>
            <a:ext cx="31464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6824980" y="4328160"/>
            <a:ext cx="408241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폴더에서 Texture에 Earth 텍스처와 Sun 텍스처를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Sun 오브젝트에 Sun 텍스처를 넣어주고 Earth 오브젝트에는 Earth 텍스처를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" name="그림 55" descr="C:/Users/Admin1/AppData/Roaming/PolarisOffice/ETemp/28884_16498880/fImage10535182814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271905"/>
            <a:ext cx="4140835" cy="1347470"/>
          </a:xfrm>
          <a:prstGeom prst="roundRect"/>
          <a:solidFill>
            <a:srgbClr val="EDEDED"/>
          </a:solidFill>
        </p:spPr>
      </p:pic>
      <p:sp>
        <p:nvSpPr>
          <p:cNvPr id="13" name="텍스트 상자 57"/>
          <p:cNvSpPr txBox="1">
            <a:spLocks/>
          </p:cNvSpPr>
          <p:nvPr/>
        </p:nvSpPr>
        <p:spPr>
          <a:xfrm rot="0">
            <a:off x="1257300" y="4050665"/>
            <a:ext cx="4135755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 Revolution 스크립트에서 기준 축이 되기 위한 게임 오브젝트 변수와 속도를 지정할 float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회전을 축이 될 게임 오브젝트를 설정하고 회전할 축을 지정하고 회전 속도를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4" name="그림 6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5615" y="1363345"/>
            <a:ext cx="1180465" cy="915035"/>
          </a:xfrm>
          <a:prstGeom prst="roundRect"/>
          <a:solidFill>
            <a:srgbClr val="EDEDED"/>
          </a:solidFill>
        </p:spPr>
      </p:pic>
      <p:pic>
        <p:nvPicPr>
          <p:cNvPr id="18" name="그림 6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7520" y="2660650"/>
            <a:ext cx="4079875" cy="1537970"/>
          </a:xfrm>
          <a:prstGeom prst="roundRect"/>
          <a:solidFill>
            <a:srgbClr val="EDEDED"/>
          </a:solidFill>
        </p:spPr>
      </p:pic>
      <p:pic>
        <p:nvPicPr>
          <p:cNvPr id="19" name="그림 74" descr="C:/Users/Admin1/AppData/Roaming/PolarisOffice/ETemp/28884_16498880/fImage29763119349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4125" y="2825750"/>
            <a:ext cx="4133850" cy="1056640"/>
          </a:xfrm>
          <a:prstGeom prst="rect"/>
          <a:noFill/>
        </p:spPr>
      </p:pic>
      <p:pic>
        <p:nvPicPr>
          <p:cNvPr id="20" name="그림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21345" y="1266190"/>
            <a:ext cx="2688590" cy="1200785"/>
          </a:xfrm>
          <a:prstGeom prst="roundRect"/>
          <a:solidFill>
            <a:srgbClr val="EDEDED"/>
          </a:solidFill>
        </p:spPr>
      </p:pic>
      <p:cxnSp>
        <p:nvCxnSpPr>
          <p:cNvPr id="16" name="도형 66"/>
          <p:cNvCxnSpPr/>
          <p:nvPr/>
        </p:nvCxnSpPr>
        <p:spPr>
          <a:xfrm rot="0" flipH="1">
            <a:off x="7415530" y="2161540"/>
            <a:ext cx="906780" cy="6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도형 67"/>
          <p:cNvCxnSpPr/>
          <p:nvPr/>
        </p:nvCxnSpPr>
        <p:spPr>
          <a:xfrm rot="0" flipH="1" flipV="1">
            <a:off x="7365365" y="1970405"/>
            <a:ext cx="2851785" cy="88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19295" y="386715"/>
            <a:ext cx="31464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6824980" y="3314065"/>
            <a:ext cx="4115435" cy="28924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Observe 스크립트에서 바라보기 위한 게임 오브젝트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Update( ) 함수에서 바라보기 위한 게임 오브젝트와 자기 자신의 거리를 비교합니다.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특정 거리가 되면 바라보도록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1265555" y="2280285"/>
            <a:ext cx="413575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 Earth 오브젝트를 선택하고 Revolution 스크립트의 Origin에 Sun 오브젝트를 넣어준 다음 Speed를 100으로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" name="그림 7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34640" y="1284605"/>
            <a:ext cx="2564130" cy="848360"/>
          </a:xfrm>
          <a:prstGeom prst="roundRect"/>
          <a:solidFill>
            <a:srgbClr val="EDEDED"/>
          </a:solidFill>
        </p:spPr>
      </p:pic>
      <p:pic>
        <p:nvPicPr>
          <p:cNvPr id="20" name="그림 8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9840" y="1271270"/>
            <a:ext cx="1210310" cy="874395"/>
          </a:xfrm>
          <a:prstGeom prst="roundRect"/>
          <a:solidFill>
            <a:srgbClr val="EDEDED"/>
          </a:solidFill>
        </p:spPr>
      </p:pic>
      <p:cxnSp>
        <p:nvCxnSpPr>
          <p:cNvPr id="21" name="도형 84"/>
          <p:cNvCxnSpPr/>
          <p:nvPr/>
        </p:nvCxnSpPr>
        <p:spPr>
          <a:xfrm rot="0" flipV="1">
            <a:off x="1804035" y="1795780"/>
            <a:ext cx="3525520" cy="666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8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62380" y="3801745"/>
            <a:ext cx="2844800" cy="1286510"/>
          </a:xfrm>
          <a:prstGeom prst="roundRect"/>
          <a:solidFill>
            <a:srgbClr val="EDEDED"/>
          </a:solidFill>
        </p:spPr>
      </p:pic>
      <p:pic>
        <p:nvPicPr>
          <p:cNvPr id="23" name="그림 8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72330" y="4001135"/>
            <a:ext cx="731520" cy="867410"/>
          </a:xfrm>
          <a:prstGeom prst="roundRect"/>
          <a:solidFill>
            <a:srgbClr val="EDEDED"/>
          </a:solidFill>
        </p:spPr>
      </p:pic>
      <p:cxnSp>
        <p:nvCxnSpPr>
          <p:cNvPr id="24" name="도형 91"/>
          <p:cNvCxnSpPr>
            <a:stCxn id="23" idx="1"/>
          </p:cNvCxnSpPr>
          <p:nvPr/>
        </p:nvCxnSpPr>
        <p:spPr>
          <a:xfrm rot="0" flipH="1">
            <a:off x="3766185" y="4434205"/>
            <a:ext cx="906780" cy="57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상자 92"/>
          <p:cNvSpPr txBox="1">
            <a:spLocks/>
          </p:cNvSpPr>
          <p:nvPr/>
        </p:nvSpPr>
        <p:spPr>
          <a:xfrm rot="0">
            <a:off x="1262380" y="5253355"/>
            <a:ext cx="4135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Observe 스크립트를 생성하고 StoneMonster 오브젝트에 넣어줍니다.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6" name="그림 9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269365"/>
            <a:ext cx="4133850" cy="19735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/>
          <p:cNvSpPr txBox="1">
            <a:spLocks/>
          </p:cNvSpPr>
          <p:nvPr/>
        </p:nvSpPr>
        <p:spPr>
          <a:xfrm rot="0">
            <a:off x="5356225" y="311150"/>
            <a:ext cx="1487170" cy="555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LookAt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6"/>
          <p:cNvSpPr txBox="1">
            <a:spLocks/>
          </p:cNvSpPr>
          <p:nvPr/>
        </p:nvSpPr>
        <p:spPr>
          <a:xfrm rot="0">
            <a:off x="1296670" y="1197610"/>
            <a:ext cx="41452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LookAt( ) 함수는 게임 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회전시켜 원하는 대상을 바라보게 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7"/>
          <p:cNvSpPr txBox="1">
            <a:spLocks/>
          </p:cNvSpPr>
          <p:nvPr/>
        </p:nvSpPr>
        <p:spPr>
          <a:xfrm rot="0">
            <a:off x="6841490" y="2857500"/>
            <a:ext cx="4140835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LookAt( ) 함수</a:t>
            </a:r>
            <a:r>
              <a:rPr lang="ko-KR" sz="1800">
                <a:latin typeface="맑은 고딕" charset="0"/>
                <a:ea typeface="맑은 고딕" charset="0"/>
              </a:rPr>
              <a:t>의 원리는 (목표물의 위치 - 카메라의 위치)를 정규화하여 앞 방향벡터를 구합니다.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앞 방향벡터와 월드의 위 방향벡터를 외적 하여 오른쪽 방향벡터를 구합니다.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앞 방향벡터와 오른쪽 방향벡터를 외적 하면 카메라의 위 방향벡터도 함께 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8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96670" y="2352040"/>
            <a:ext cx="4145280" cy="2287270"/>
          </a:xfrm>
          <a:prstGeom prst="roundRect"/>
          <a:solidFill>
            <a:srgbClr val="EDEDED"/>
          </a:solidFill>
        </p:spPr>
      </p:pic>
      <p:sp>
        <p:nvSpPr>
          <p:cNvPr id="6" name="텍스트 상자 95"/>
          <p:cNvSpPr txBox="1">
            <a:spLocks/>
          </p:cNvSpPr>
          <p:nvPr/>
        </p:nvSpPr>
        <p:spPr>
          <a:xfrm rot="0">
            <a:off x="1310640" y="4791710"/>
            <a:ext cx="413639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LookAt( ) 함수</a:t>
            </a:r>
            <a:r>
              <a:rPr lang="ko-KR" sz="1800">
                <a:latin typeface="맑은 고딕" charset="0"/>
                <a:ea typeface="맑은 고딕" charset="0"/>
              </a:rPr>
              <a:t>의 경우 해당 오브젝트의 Z 축을 기준으로 지정되어 오브젝트의 Z 축을 추적하여 바라보도록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9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1490" y="1196975"/>
            <a:ext cx="4140835" cy="15716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9"/>
          <p:cNvSpPr txBox="1">
            <a:spLocks/>
          </p:cNvSpPr>
          <p:nvPr/>
        </p:nvSpPr>
        <p:spPr>
          <a:xfrm rot="0">
            <a:off x="4471035" y="447040"/>
            <a:ext cx="32416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Vector3.Distance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0"/>
          <p:cNvSpPr txBox="1">
            <a:spLocks/>
          </p:cNvSpPr>
          <p:nvPr/>
        </p:nvSpPr>
        <p:spPr>
          <a:xfrm rot="0">
            <a:off x="1163955" y="1280795"/>
            <a:ext cx="42246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Vector3.Distance( ) 함수는 두 오브젝트 간의 거리를 구하는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1"/>
          <p:cNvSpPr txBox="1">
            <a:spLocks/>
          </p:cNvSpPr>
          <p:nvPr/>
        </p:nvSpPr>
        <p:spPr>
          <a:xfrm rot="0">
            <a:off x="1155700" y="5313045"/>
            <a:ext cx="42303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Vector3.Distance( )는</a:t>
            </a:r>
            <a:r>
              <a:rPr lang="ko-KR" sz="1800">
                <a:latin typeface="맑은 고딕" charset="0"/>
                <a:ea typeface="맑은 고딕" charset="0"/>
              </a:rPr>
              <a:t> 오브젝트의 x축, y축, z축 전체를 계산하여 거리를 측정합니다.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10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280795"/>
            <a:ext cx="1295400" cy="772160"/>
          </a:xfrm>
          <a:prstGeom prst="roundRect"/>
          <a:solidFill>
            <a:srgbClr val="EDEDED"/>
          </a:solidFill>
        </p:spPr>
      </p:pic>
      <p:pic>
        <p:nvPicPr>
          <p:cNvPr id="8" name="그림 10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55000" y="1278255"/>
            <a:ext cx="2538095" cy="767080"/>
          </a:xfrm>
          <a:prstGeom prst="roundRect"/>
          <a:solidFill>
            <a:srgbClr val="EDEDED"/>
          </a:solidFill>
        </p:spPr>
      </p:pic>
      <p:cxnSp>
        <p:nvCxnSpPr>
          <p:cNvPr id="9" name="도형 110"/>
          <p:cNvCxnSpPr/>
          <p:nvPr/>
        </p:nvCxnSpPr>
        <p:spPr>
          <a:xfrm rot="0">
            <a:off x="7407275" y="1820545"/>
            <a:ext cx="3317240" cy="590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111"/>
          <p:cNvSpPr txBox="1">
            <a:spLocks/>
          </p:cNvSpPr>
          <p:nvPr/>
        </p:nvSpPr>
        <p:spPr>
          <a:xfrm rot="0">
            <a:off x="6816725" y="2183765"/>
            <a:ext cx="397510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StoneMonster의 Observe 스크립트에 Target으로 Sun 오브젝트를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1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3255010"/>
            <a:ext cx="3982720" cy="843915"/>
          </a:xfrm>
          <a:prstGeom prst="roundRect"/>
          <a:solidFill>
            <a:srgbClr val="EDEDED"/>
          </a:solidFill>
        </p:spPr>
      </p:pic>
      <p:pic>
        <p:nvPicPr>
          <p:cNvPr id="12" name="그림 1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090" y="4260850"/>
            <a:ext cx="3982720" cy="943610"/>
          </a:xfrm>
          <a:prstGeom prst="roundRect"/>
          <a:solidFill>
            <a:srgbClr val="EDEDED"/>
          </a:solidFill>
        </p:spPr>
      </p:pic>
      <p:sp>
        <p:nvSpPr>
          <p:cNvPr id="14" name="텍스트 상자 119"/>
          <p:cNvSpPr txBox="1">
            <a:spLocks/>
          </p:cNvSpPr>
          <p:nvPr/>
        </p:nvSpPr>
        <p:spPr>
          <a:xfrm>
            <a:off x="6813550" y="5314315"/>
            <a:ext cx="39751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Earth 오브젝트와 Sun 오브젝트의 위치와 크기값을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5" name="그림 12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63955" y="2161540"/>
            <a:ext cx="4231640" cy="29349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86715"/>
            <a:ext cx="35032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6824980" y="2225040"/>
            <a:ext cx="41160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폴더에서 Texture에 Moon 텍스처를 Moon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245870" y="4147820"/>
            <a:ext cx="413639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3D Object에서 Sphere 오브젝트를 생성하고 Moon이라는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Bicycle이라는 스크립트를 생성한 다음 Moon 오브젝트에 넣어줍니다.</a:t>
            </a:r>
            <a:r>
              <a:rPr lang="ko-KR" sz="1800">
                <a:latin typeface="맑은 고딕" charset="0"/>
                <a:ea typeface="맑은 고딕" charset="0"/>
              </a:rPr>
              <a:t>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7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90645" y="1287780"/>
            <a:ext cx="1488440" cy="1348105"/>
          </a:xfrm>
          <a:prstGeom prst="roundRect"/>
          <a:solidFill>
            <a:srgbClr val="EDEDED"/>
          </a:solidFill>
        </p:spPr>
      </p:pic>
      <p:pic>
        <p:nvPicPr>
          <p:cNvPr id="28" name="그림 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2060" y="1263650"/>
            <a:ext cx="2258695" cy="2702560"/>
          </a:xfrm>
          <a:prstGeom prst="roundRect"/>
          <a:solidFill>
            <a:srgbClr val="EDEDED"/>
          </a:solidFill>
        </p:spPr>
      </p:pic>
      <p:pic>
        <p:nvPicPr>
          <p:cNvPr id="29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22750" y="3114040"/>
            <a:ext cx="815340" cy="895985"/>
          </a:xfrm>
          <a:prstGeom prst="roundRect"/>
          <a:solidFill>
            <a:srgbClr val="EDEDED"/>
          </a:solidFill>
        </p:spPr>
      </p:pic>
      <p:cxnSp>
        <p:nvCxnSpPr>
          <p:cNvPr id="30" name="도형 8"/>
          <p:cNvCxnSpPr>
            <a:stCxn id="29" idx="0"/>
            <a:endCxn id="27" idx="2"/>
          </p:cNvCxnSpPr>
          <p:nvPr/>
        </p:nvCxnSpPr>
        <p:spPr>
          <a:xfrm rot="0" flipV="1">
            <a:off x="4629785" y="2635250"/>
            <a:ext cx="5080" cy="4794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80680" y="1257935"/>
            <a:ext cx="2962275" cy="878840"/>
          </a:xfrm>
          <a:prstGeom prst="roundRect"/>
          <a:solidFill>
            <a:srgbClr val="EDEDED"/>
          </a:solidFill>
        </p:spPr>
      </p:pic>
      <p:pic>
        <p:nvPicPr>
          <p:cNvPr id="32" name="그림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1805" y="1255395"/>
            <a:ext cx="1059815" cy="890270"/>
          </a:xfrm>
          <a:prstGeom prst="roundRect"/>
          <a:solidFill>
            <a:srgbClr val="EDEDED"/>
          </a:solidFill>
        </p:spPr>
      </p:pic>
      <p:cxnSp>
        <p:nvCxnSpPr>
          <p:cNvPr id="33" name="도형 16"/>
          <p:cNvCxnSpPr/>
          <p:nvPr/>
        </p:nvCxnSpPr>
        <p:spPr>
          <a:xfrm rot="0" flipH="1">
            <a:off x="7381875" y="1920240"/>
            <a:ext cx="1380490" cy="1422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1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5615" y="3318510"/>
            <a:ext cx="4114800" cy="955040"/>
          </a:xfrm>
          <a:prstGeom prst="roundRect"/>
          <a:solidFill>
            <a:srgbClr val="EDEDED"/>
          </a:solidFill>
        </p:spPr>
      </p:pic>
      <p:sp>
        <p:nvSpPr>
          <p:cNvPr id="35" name="텍스트 상자 20"/>
          <p:cNvSpPr txBox="1">
            <a:spLocks/>
          </p:cNvSpPr>
          <p:nvPr/>
        </p:nvSpPr>
        <p:spPr>
          <a:xfrm rot="0">
            <a:off x="6821805" y="4425315"/>
            <a:ext cx="411607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Bicycle 스크립트에서 Update( ) 함수에 프레임마다 회전하는 Rotate( )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X축과 Y축 그리고 Z축의 값을 0.1로 설정하고 회전하도록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86715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섯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323975" y="4424680"/>
            <a:ext cx="407352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Camera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Camera 오브젝트를 StoneMonster 오브젝트의 하위 오브젝트로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6830695" y="5255260"/>
            <a:ext cx="41021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 있는 Render Texture 폴더에 Render Texture를 생성합니다.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5880" y="1297305"/>
            <a:ext cx="2489200" cy="2975610"/>
          </a:xfrm>
          <a:prstGeom prst="roundRect"/>
          <a:solidFill>
            <a:srgbClr val="EDEDED"/>
          </a:solidFill>
        </p:spPr>
      </p:pic>
      <p:pic>
        <p:nvPicPr>
          <p:cNvPr id="38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2600" y="1297305"/>
            <a:ext cx="4095750" cy="2894330"/>
          </a:xfrm>
          <a:prstGeom prst="roundRect"/>
          <a:solidFill>
            <a:srgbClr val="EDEDED"/>
          </a:solidFill>
        </p:spPr>
      </p:pic>
      <p:pic>
        <p:nvPicPr>
          <p:cNvPr id="39" name="그림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2600" y="4338320"/>
            <a:ext cx="4087495" cy="897255"/>
          </a:xfrm>
          <a:prstGeom prst="roundRect"/>
          <a:solidFill>
            <a:srgbClr val="EDEDED"/>
          </a:solidFill>
        </p:spPr>
      </p:pic>
      <p:pic>
        <p:nvPicPr>
          <p:cNvPr id="40" name="그림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79875" y="1783715"/>
            <a:ext cx="1306830" cy="19926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12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2gopdeun</cp:lastModifiedBy>
  <dc:title>PowerPoint 프레젠테이션</dc:title>
  <cp:version>9.103.96.45032</cp:version>
  <dcterms:modified xsi:type="dcterms:W3CDTF">2020-11-06T09:17:06Z</dcterms:modified>
</cp:coreProperties>
</file>