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40" r:id="rId12"/>
  </p:sldMasterIdLst>
  <p:notesMasterIdLst>
    <p:notesMasterId r:id="rId14"/>
  </p:notesMasterIdLst>
  <p:sldIdLst>
    <p:sldId id="315" r:id="rId16"/>
    <p:sldId id="319" r:id="rId18"/>
    <p:sldId id="320" r:id="rId20"/>
    <p:sldId id="334" r:id="rId22"/>
    <p:sldId id="321" r:id="rId23"/>
    <p:sldId id="333" r:id="rId25"/>
    <p:sldId id="335" r:id="rId26"/>
    <p:sldId id="336" r:id="rId28"/>
    <p:sldId id="337" r:id="rId30"/>
    <p:sldId id="338" r:id="rId32"/>
    <p:sldId id="339" r:id="rId34"/>
    <p:sldId id="340" r:id="rId36"/>
    <p:sldId id="341" r:id="rId37"/>
    <p:sldId id="342" r:id="rId38"/>
    <p:sldId id="346" r:id="rId39"/>
    <p:sldId id="345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38" Type="http://schemas.openxmlformats.org/officeDocument/2006/relationships/slide" Target="slides/slide14.xml"></Relationship><Relationship Id="rId39" Type="http://schemas.openxmlformats.org/officeDocument/2006/relationships/slide" Target="slides/slide15.xml"></Relationship><Relationship Id="rId40" Type="http://schemas.openxmlformats.org/officeDocument/2006/relationships/slide" Target="slides/slide16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6560" cy="309626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6560" cy="3610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960" cy="46863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11" Type="http://schemas.openxmlformats.org/officeDocument/2006/relationships/image" Target="../media/fImage40558124541.png"></Relationship><Relationship Id="rId12" Type="http://schemas.openxmlformats.org/officeDocument/2006/relationships/image" Target="../media/fImage211862468467.png"></Relationship><Relationship Id="rId1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7" Type="http://schemas.openxmlformats.org/officeDocument/2006/relationships/notesSlide" Target="../notesSlides/notesSlide10.xml"></Relationship><Relationship Id="rId8" Type="http://schemas.openxmlformats.org/officeDocument/2006/relationships/image" Target="../media/fImage2850415241.png"></Relationship><Relationship Id="rId9" Type="http://schemas.openxmlformats.org/officeDocument/2006/relationships/image" Target="../media/fImage272311538467.png"></Relationship><Relationship Id="rId10" Type="http://schemas.openxmlformats.org/officeDocument/2006/relationships/image" Target="../media/fImage555761546334.png"></Relationship><Relationship Id="rId1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fImage86322379169.png"></Relationship><Relationship Id="rId4" Type="http://schemas.openxmlformats.org/officeDocument/2006/relationships/image" Target="../media/fImage61872385724.png"></Relationship><Relationship Id="rId5" Type="http://schemas.openxmlformats.org/officeDocument/2006/relationships/image" Target="../media/fImage44844086827.png"></Relationship><Relationship Id="rId6" Type="http://schemas.openxmlformats.org/officeDocument/2006/relationships/image" Target="../media/fImage61872401478.png"></Relationship><Relationship Id="rId7" Type="http://schemas.openxmlformats.org/officeDocument/2006/relationships/notesSlide" Target="../notesSlides/notesSlide11.xml"></Relationship><Relationship Id="rId8" Type="http://schemas.openxmlformats.org/officeDocument/2006/relationships/image" Target="../media/fImage1971024941.png"></Relationship><Relationship Id="rId9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5" Type="http://schemas.openxmlformats.org/officeDocument/2006/relationships/image" Target="../media/fImage191382645705.png"></Relationship><Relationship Id="rId7" Type="http://schemas.openxmlformats.org/officeDocument/2006/relationships/notesSlide" Target="../notesSlides/notesSlide12.xml"></Relationship><Relationship Id="rId9" Type="http://schemas.openxmlformats.org/officeDocument/2006/relationships/image" Target="../media/fImage937124941.png"></Relationship><Relationship Id="rId10" Type="http://schemas.openxmlformats.org/officeDocument/2006/relationships/image" Target="../media/fImage104452518467.png"></Relationship><Relationship Id="rId11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85062693281.png"></Relationship><Relationship Id="rId4" Type="http://schemas.openxmlformats.org/officeDocument/2006/relationships/image" Target="../media/fImage21192799961.png"></Relationship><Relationship Id="rId6" Type="http://schemas.openxmlformats.org/officeDocument/2006/relationships/notesSlide" Target="../notesSlides/notesSlide13.xml"></Relationship><Relationship Id="rId7" Type="http://schemas.openxmlformats.org/officeDocument/2006/relationships/image" Target="../media/fImage112212526334.png"></Relationship><Relationship Id="rId8" Type="http://schemas.openxmlformats.org/officeDocument/2006/relationships/image" Target="../media/fImage191382645705.png"></Relationship><Relationship Id="rId9" Type="http://schemas.openxmlformats.org/officeDocument/2006/relationships/image" Target="../media/fImage120502556500.png"></Relationship><Relationship Id="rId10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4" Type="http://schemas.openxmlformats.org/officeDocument/2006/relationships/image" Target="../media/fImage162492964827.png"></Relationship><Relationship Id="rId6" Type="http://schemas.openxmlformats.org/officeDocument/2006/relationships/notesSlide" Target="../notesSlides/notesSlide14.xml"></Relationship><Relationship Id="rId8" Type="http://schemas.openxmlformats.org/officeDocument/2006/relationships/image" Target="../media/fImage156622589169.png"></Relationship><Relationship Id="rId9" Type="http://schemas.openxmlformats.org/officeDocument/2006/relationships/image" Target="../media/fImage125342595724.png"></Relationship><Relationship Id="rId10" Type="http://schemas.openxmlformats.org/officeDocument/2006/relationships/image" Target="../media/fImage187802611478.png"></Relationship><Relationship Id="rId11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2043479358.png"></Relationship><Relationship Id="rId3" Type="http://schemas.openxmlformats.org/officeDocument/2006/relationships/image" Target="../media/fImage189593486962.png"></Relationship><Relationship Id="rId4" Type="http://schemas.openxmlformats.org/officeDocument/2006/relationships/image" Target="../media/fImage30173514464.png"></Relationship><Relationship Id="rId5" Type="http://schemas.openxmlformats.org/officeDocument/2006/relationships/image" Target="../media/fImage121193525705.png"></Relationship><Relationship Id="rId6" Type="http://schemas.openxmlformats.org/officeDocument/2006/relationships/image" Target="../media/fImage120483548145.png"></Relationship><Relationship Id="rId7" Type="http://schemas.openxmlformats.org/officeDocument/2006/relationships/image" Target="../media/fImage30173553281.png"></Relationship><Relationship Id="rId8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notesSlide" Target="../notesSlides/notesSlide16.xml"></Relationship><Relationship Id="rId5" Type="http://schemas.openxmlformats.org/officeDocument/2006/relationships/image" Target="../media/fImage18096424741.png"></Relationship><Relationship Id="rId6" Type="http://schemas.openxmlformats.org/officeDocument/2006/relationships/image" Target="../media/fImage552443566827.png"></Relationship><Relationship Id="rId7" Type="http://schemas.openxmlformats.org/officeDocument/2006/relationships/image" Target="../media/fImage30173579961.png"></Relationship><Relationship Id="rId8" Type="http://schemas.openxmlformats.org/officeDocument/2006/relationships/image" Target="../media/fImage12139358491.png"></Relationship><Relationship Id="rId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4039922476334.png"></Relationship><Relationship Id="rId9" Type="http://schemas.openxmlformats.org/officeDocument/2006/relationships/image" Target="../media/fImage69912496500.png"></Relationship><Relationship Id="rId10" Type="http://schemas.openxmlformats.org/officeDocument/2006/relationships/image" Target="../media/fImage39102509169.png"></Relationship><Relationship Id="rId11" Type="http://schemas.openxmlformats.org/officeDocument/2006/relationships/image" Target="../media/fImage67822515724.png"></Relationship><Relationship Id="rId12" Type="http://schemas.openxmlformats.org/officeDocument/2006/relationships/image" Target="../media/fImage2242172521478.png"></Relationship><Relationship Id="rId13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notesSlide" Target="../notesSlides/notesSlide3.xml"></Relationship><Relationship Id="rId6" Type="http://schemas.openxmlformats.org/officeDocument/2006/relationships/image" Target="../media/fImage286112549358.png"></Relationship><Relationship Id="rId7" Type="http://schemas.openxmlformats.org/officeDocument/2006/relationships/image" Target="../media/fImage267442556962.png"></Relationship><Relationship Id="rId8" Type="http://schemas.openxmlformats.org/officeDocument/2006/relationships/image" Target="../media/fImage237152564464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01613635705.png"></Relationship><Relationship Id="rId3" Type="http://schemas.openxmlformats.org/officeDocument/2006/relationships/image" Target="../media/fImage41571406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6" Type="http://schemas.openxmlformats.org/officeDocument/2006/relationships/image" Target="../media/fImage4765113793281.png"></Relationship><Relationship Id="rId7" Type="http://schemas.openxmlformats.org/officeDocument/2006/relationships/image" Target="../media/fImage44844086827.png"></Relationship><Relationship Id="rId8" Type="http://schemas.openxmlformats.org/officeDocument/2006/relationships/image" Target="../media/fImage57874099961.png"></Relationship><Relationship Id="rId9" Type="http://schemas.openxmlformats.org/officeDocument/2006/relationships/image" Target="../media/fImage6833410491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13473822995.png"></Relationship><Relationship Id="rId3" Type="http://schemas.openxmlformats.org/officeDocument/2006/relationships/image" Target="../media/fImage63353871942.png"></Relationship><Relationship Id="rId4" Type="http://schemas.openxmlformats.org/officeDocument/2006/relationships/image" Target="../media/fImage42543894827.png"></Relationship><Relationship Id="rId5" Type="http://schemas.openxmlformats.org/officeDocument/2006/relationships/image" Target="../media/fImage2242173905436.png"></Relationship><Relationship Id="rId7" Type="http://schemas.openxmlformats.org/officeDocument/2006/relationships/notesSlide" Target="../notesSlides/notesSlide6.xml"></Relationship><Relationship Id="rId8" Type="http://schemas.openxmlformats.org/officeDocument/2006/relationships/image" Target="../media/fImage159682941942.png"></Relationship><Relationship Id="rId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540618341.png"></Relationship><Relationship Id="rId3" Type="http://schemas.openxmlformats.org/officeDocument/2006/relationships/image" Target="../media/fImage198061848467.png"></Relationship><Relationship Id="rId4" Type="http://schemas.openxmlformats.org/officeDocument/2006/relationships/notesSlide" Target="../notesSlides/notesSlide7.xml"></Relationship><Relationship Id="rId5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32072006334.png"></Relationship><Relationship Id="rId3" Type="http://schemas.openxmlformats.org/officeDocument/2006/relationships/image" Target="../media/fImage107122076500.png"></Relationship><Relationship Id="rId4" Type="http://schemas.openxmlformats.org/officeDocument/2006/relationships/image" Target="../media/fImage2242173905436.png"></Relationship><Relationship Id="rId5" Type="http://schemas.openxmlformats.org/officeDocument/2006/relationships/image" Target="../media/fImage210232089169.png"></Relationship><Relationship Id="rId6" Type="http://schemas.openxmlformats.org/officeDocument/2006/relationships/image" Target="../media/fImage193502095724.png"></Relationship><Relationship Id="rId7" Type="http://schemas.openxmlformats.org/officeDocument/2006/relationships/image" Target="../media/fImage44844086827.png"></Relationship><Relationship Id="rId8" Type="http://schemas.openxmlformats.org/officeDocument/2006/relationships/notesSlide" Target="../notesSlides/notesSlide8.xml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4304632271478.png"></Relationship><Relationship Id="rId3" Type="http://schemas.openxmlformats.org/officeDocument/2006/relationships/image" Target="../media/fImage69912496500.png"></Relationship><Relationship Id="rId4" Type="http://schemas.openxmlformats.org/officeDocument/2006/relationships/image" Target="../media/fImage87602309358.png"></Relationship><Relationship Id="rId5" Type="http://schemas.openxmlformats.org/officeDocument/2006/relationships/image" Target="../media/fImage41902316962.png"></Relationship><Relationship Id="rId6" Type="http://schemas.openxmlformats.org/officeDocument/2006/relationships/image" Target="../media/fImage2242172521478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19295" y="391795"/>
            <a:ext cx="3154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1"/>
          <p:cNvSpPr txBox="1">
            <a:spLocks/>
          </p:cNvSpPr>
          <p:nvPr/>
        </p:nvSpPr>
        <p:spPr>
          <a:xfrm rot="0">
            <a:off x="1230630" y="5208905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>
                <a:latin typeface="맑은 고딕" charset="0"/>
                <a:ea typeface="맑은 고딕" charset="0"/>
              </a:rPr>
              <a:t> 첫 번째로 Google에 </a:t>
            </a:r>
            <a:r>
              <a:rPr sz="1800">
                <a:latin typeface="맑은 고딕" charset="0"/>
                <a:ea typeface="맑은 고딕" charset="0"/>
              </a:rPr>
              <a:t>mixamo라고 검색한 다음 사이트에 접속하여 Sign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"/>
          <p:cNvSpPr txBox="1">
            <a:spLocks/>
          </p:cNvSpPr>
          <p:nvPr/>
        </p:nvSpPr>
        <p:spPr>
          <a:xfrm rot="0">
            <a:off x="6825615" y="5482590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3" descr="C:/Users/Admin1/AppData/Roaming/PolarisOffice/ETemp/20852_9486176/fImage405581245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38275"/>
            <a:ext cx="4131945" cy="3642995"/>
          </a:xfrm>
          <a:prstGeom prst="rect"/>
          <a:noFill/>
        </p:spPr>
      </p:pic>
      <p:pic>
        <p:nvPicPr>
          <p:cNvPr id="26" name="그림 4" descr="C:/Users/Admin1/AppData/Roaming/PolarisOffice/ETemp/20852_9486176/fImage211862468467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38275"/>
            <a:ext cx="4140835" cy="38493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497070" y="418465"/>
            <a:ext cx="32105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38885" y="4938395"/>
            <a:ext cx="415099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 </a:t>
            </a:r>
            <a:r>
              <a:rPr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Ch19_nonPBR 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Materials</a:t>
            </a:r>
            <a:r>
              <a:rPr lang="ko-KR" sz="1800">
                <a:latin typeface="맑은 고딕" charset="0"/>
                <a:ea typeface="맑은 고딕" charset="0"/>
              </a:rPr>
              <a:t>을 선택하고</a:t>
            </a:r>
            <a:r>
              <a:rPr sz="1800">
                <a:latin typeface="맑은 고딕" charset="0"/>
                <a:ea typeface="맑은 고딕" charset="0"/>
              </a:rPr>
              <a:t>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6861175" y="5225415"/>
            <a:ext cx="4084955" cy="9404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저장하기 위한 폴더를 설정하고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그림 1" descr="C:/Users/Admin1/AppData/Roaming/PolarisOffice/ETemp/20852_9486176/fImage28504152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54785"/>
            <a:ext cx="4150995" cy="3325495"/>
          </a:xfrm>
          <a:prstGeom prst="rect"/>
          <a:noFill/>
        </p:spPr>
      </p:pic>
      <p:pic>
        <p:nvPicPr>
          <p:cNvPr id="85" name="그림 2" descr="C:/Users/Admin1/AppData/Roaming/PolarisOffice/ETemp/20852_9486176/fImage27231153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745" y="1463675"/>
            <a:ext cx="4087495" cy="2355850"/>
          </a:xfrm>
          <a:prstGeom prst="rect"/>
          <a:noFill/>
        </p:spPr>
      </p:pic>
      <p:pic>
        <p:nvPicPr>
          <p:cNvPr id="86" name="그림 3" descr="C:/Users/Admin1/AppData/Roaming/PolarisOffice/ETemp/20852_9486176/fImage55576154633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745" y="4020185"/>
            <a:ext cx="4087495" cy="10452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418465"/>
            <a:ext cx="35394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 번째 튜토리얼 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29995" y="4107180"/>
            <a:ext cx="415671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sz="1800">
                <a:latin typeface="맑은 고딕" charset="0"/>
                <a:ea typeface="맑은 고딕" charset="0"/>
              </a:rPr>
              <a:t>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 Animation </a:t>
            </a:r>
            <a:r>
              <a:rPr lang="ko-KR" sz="1800">
                <a:latin typeface="맑은 고딕" charset="0"/>
                <a:ea typeface="맑은 고딕" charset="0"/>
              </a:rPr>
              <a:t>Type을 Humanoid로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Avatar Definition을 Create From This Model로 설정하고 Apply를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6814820" y="2569845"/>
            <a:ext cx="4139565" cy="95059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Model 폴더에 Ch19_nonPBR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5" name="그림 8" descr="C:/Users/Admin1/AppData/Roaming/PolarisOffice/ETemp/20852_9486176/fImage8632237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42300" y="1463675"/>
            <a:ext cx="2712085" cy="970280"/>
          </a:xfrm>
          <a:prstGeom prst="roundRect"/>
          <a:solidFill>
            <a:srgbClr val="EDEDED"/>
          </a:solidFill>
        </p:spPr>
      </p:pic>
      <p:pic>
        <p:nvPicPr>
          <p:cNvPr id="86" name="그림 11" descr="C:/Users/Admin1/AppData/Roaming/PolarisOffice/ETemp/20852_9486176/fImage6187238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63675"/>
            <a:ext cx="1333500" cy="967740"/>
          </a:xfrm>
          <a:prstGeom prst="roundRect"/>
          <a:solidFill>
            <a:srgbClr val="EDEDED"/>
          </a:solidFill>
        </p:spPr>
      </p:pic>
      <p:pic>
        <p:nvPicPr>
          <p:cNvPr id="87" name="그림 14" descr="C:/Users/Admin1/AppData/Roaming/PolarisOffice/ETemp/20852_9486176/fImage44844086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3410" y="3667125"/>
            <a:ext cx="2720975" cy="1122045"/>
          </a:xfrm>
          <a:prstGeom prst="roundRect"/>
          <a:solidFill>
            <a:srgbClr val="EDEDED"/>
          </a:solidFill>
        </p:spPr>
      </p:pic>
      <p:pic>
        <p:nvPicPr>
          <p:cNvPr id="88" name="그림 15" descr="C:/Users/Admin1/AppData/Roaming/PolarisOffice/ETemp/20852_9486176/fImage6187240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3675380"/>
            <a:ext cx="1336040" cy="1120775"/>
          </a:xfrm>
          <a:prstGeom prst="roundRect"/>
          <a:solidFill>
            <a:srgbClr val="EDEDED"/>
          </a:solidFill>
        </p:spPr>
      </p:pic>
      <p:sp>
        <p:nvSpPr>
          <p:cNvPr id="89" name="텍스트 상자 16"/>
          <p:cNvSpPr txBox="1">
            <a:spLocks/>
          </p:cNvSpPr>
          <p:nvPr/>
        </p:nvSpPr>
        <p:spPr>
          <a:xfrm rot="0">
            <a:off x="6831965" y="4942840"/>
            <a:ext cx="4122420" cy="12319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Animator 폴더에 Public Animation Controller를 Ch19_nonPBR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0" name="도형 17"/>
          <p:cNvCxnSpPr/>
          <p:nvPr/>
        </p:nvCxnSpPr>
        <p:spPr>
          <a:xfrm rot="0" flipH="1">
            <a:off x="7802245" y="4260215"/>
            <a:ext cx="511175" cy="381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그림 17" descr="C:/Users/Admin1/AppData/Roaming/PolarisOffice/ETemp/20852_9486176/fImage19710249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54150"/>
            <a:ext cx="4157345" cy="25038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332105"/>
            <a:ext cx="35394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38250" y="5304155"/>
            <a:ext cx="4144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UI에서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생성하고</a:t>
            </a:r>
            <a:r>
              <a:rPr sz="1800">
                <a:latin typeface="맑은 고딕" charset="0"/>
                <a:ea typeface="맑은 고딕" charset="0"/>
              </a:rPr>
              <a:t> Animation </a:t>
            </a:r>
            <a:r>
              <a:rPr sz="1800">
                <a:latin typeface="맑은 고딕" charset="0"/>
                <a:ea typeface="맑은 고딕" charset="0"/>
              </a:rPr>
              <a:t>Speed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Button이라는</a:t>
            </a:r>
            <a:r>
              <a:rPr sz="1800">
                <a:latin typeface="맑은 고딕" charset="0"/>
                <a:ea typeface="맑은 고딕" charset="0"/>
              </a:rPr>
              <a:t> 이름으로 정의합니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6804660" y="5306060"/>
            <a:ext cx="4152265" cy="9220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UI에서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생성하고</a:t>
            </a:r>
            <a:r>
              <a:rPr sz="1800">
                <a:latin typeface="맑은 고딕" charset="0"/>
                <a:ea typeface="맑은 고딕" charset="0"/>
              </a:rPr>
              <a:t> Character Culling </a:t>
            </a:r>
            <a:r>
              <a:rPr sz="1800">
                <a:latin typeface="맑은 고딕" charset="0"/>
                <a:ea typeface="맑은 고딕" charset="0"/>
              </a:rPr>
              <a:t>Button이라는</a:t>
            </a:r>
            <a:r>
              <a:rPr sz="1800">
                <a:latin typeface="맑은 고딕" charset="0"/>
                <a:ea typeface="맑은 고딕" charset="0"/>
              </a:rPr>
              <a:t> 이름으로 정의합니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5" name="그림 28" descr="C:/Users/Admin1/AppData/Roaming/PolarisOffice/ETemp/25668_19456376/fImage19138264570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2679065" cy="3636010"/>
          </a:xfrm>
          <a:prstGeom prst="roundRect"/>
          <a:solidFill>
            <a:srgbClr val="EDEDED"/>
          </a:solidFill>
        </p:spPr>
      </p:pic>
      <p:pic>
        <p:nvPicPr>
          <p:cNvPr id="97" name="그림 5" descr="C:/Users/Admin1/AppData/Roaming/PolarisOffice/ETemp/25668_19456376/fImage93712494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65905" y="2273935"/>
            <a:ext cx="1318895" cy="1981835"/>
          </a:xfrm>
          <a:prstGeom prst="roundRect"/>
          <a:solidFill>
            <a:srgbClr val="EDEDED"/>
          </a:solidFill>
        </p:spPr>
      </p:pic>
      <p:pic>
        <p:nvPicPr>
          <p:cNvPr id="98" name="그림 8" descr="C:/Users/Admin1/AppData/Roaming/PolarisOffice/ETemp/25668_19456376/fImage19138264570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1450"/>
            <a:ext cx="2627630" cy="3636010"/>
          </a:xfrm>
          <a:prstGeom prst="roundRect"/>
          <a:solidFill>
            <a:srgbClr val="EDEDED"/>
          </a:solidFill>
        </p:spPr>
      </p:pic>
      <p:pic>
        <p:nvPicPr>
          <p:cNvPr id="99" name="그림 9" descr="C:/Users/Admin1/AppData/Roaming/PolarisOffice/ETemp/25668_19456376/fImage104452518467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87230" y="2273935"/>
            <a:ext cx="1378585" cy="19818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367030"/>
            <a:ext cx="35261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29995" y="4233545"/>
            <a:ext cx="413702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sz="1800">
                <a:latin typeface="맑은 고딕" charset="0"/>
                <a:ea typeface="맑은 고딕" charset="0"/>
              </a:rPr>
              <a:t> 빈 게임 오브젝트를 </a:t>
            </a:r>
            <a:r>
              <a:rPr sz="1800">
                <a:latin typeface="맑은 고딕" charset="0"/>
                <a:ea typeface="맑은 고딕" charset="0"/>
              </a:rPr>
              <a:t>생성한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Manager라는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이름을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AnimationManager</a:t>
            </a:r>
            <a:r>
              <a:rPr sz="1800">
                <a:latin typeface="맑은 고딕" charset="0"/>
                <a:ea typeface="맑은 고딕" charset="0"/>
              </a:rPr>
              <a:t> 스크립트를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6822440" y="5338445"/>
            <a:ext cx="4152265" cy="92964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UI에서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Everything Culling </a:t>
            </a:r>
            <a:r>
              <a:rPr sz="1800">
                <a:latin typeface="맑은 고딕" charset="0"/>
                <a:ea typeface="맑은 고딕" charset="0"/>
              </a:rPr>
              <a:t>Button이라는</a:t>
            </a:r>
            <a:r>
              <a:rPr sz="1800">
                <a:latin typeface="맑은 고딕" charset="0"/>
                <a:ea typeface="맑은 고딕" charset="0"/>
              </a:rPr>
              <a:t> 이름으로 정의합니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1" name="Picture " descr="C:/Users/Admin1/AppData/Roaming/PolarisOffice/ETemp/25668_19456376/fImage8506269328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38275"/>
            <a:ext cx="2365375" cy="2572385"/>
          </a:xfrm>
          <a:prstGeom prst="roundRect"/>
          <a:solidFill>
            <a:srgbClr val="EDEDED"/>
          </a:solidFill>
        </p:spPr>
      </p:pic>
      <p:pic>
        <p:nvPicPr>
          <p:cNvPr id="98" name="그림 35" descr="C:/Users/Admin1/AppData/Roaming/PolarisOffice/ETemp/25668_19456376/fImage2119279996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90060" y="3333750"/>
            <a:ext cx="663575" cy="680720"/>
          </a:xfrm>
          <a:prstGeom prst="roundRect"/>
          <a:solidFill>
            <a:srgbClr val="EDEDED"/>
          </a:solidFill>
        </p:spPr>
      </p:pic>
      <p:cxnSp>
        <p:nvCxnSpPr>
          <p:cNvPr id="99" name="도형 38"/>
          <p:cNvCxnSpPr>
            <a:stCxn id="98" idx="0"/>
            <a:endCxn id="101" idx="2"/>
          </p:cNvCxnSpPr>
          <p:nvPr/>
        </p:nvCxnSpPr>
        <p:spPr>
          <a:xfrm rot="0" flipV="1">
            <a:off x="4621530" y="2985770"/>
            <a:ext cx="3175" cy="3486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그림 12" descr="C:/Users/Admin1/AppData/Roaming/PolarisOffice/ETemp/25668_19456376/fImage11221252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73500" y="1430020"/>
            <a:ext cx="1502410" cy="1556385"/>
          </a:xfrm>
          <a:prstGeom prst="roundRect"/>
          <a:solidFill>
            <a:srgbClr val="EDEDED"/>
          </a:solidFill>
        </p:spPr>
      </p:pic>
      <p:pic>
        <p:nvPicPr>
          <p:cNvPr id="102" name="그림 15" descr="C:/Users/Admin1/AppData/Roaming/PolarisOffice/ETemp/25668_19456376/fImage19138264570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1450"/>
            <a:ext cx="2618740" cy="3636010"/>
          </a:xfrm>
          <a:prstGeom prst="roundRect"/>
          <a:solidFill>
            <a:srgbClr val="EDEDED"/>
          </a:solidFill>
        </p:spPr>
      </p:pic>
      <p:pic>
        <p:nvPicPr>
          <p:cNvPr id="103" name="그림 17" descr="C:/Users/Admin1/AppData/Roaming/PolarisOffice/ETemp/25668_19456376/fImage12050255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04375" y="2255520"/>
            <a:ext cx="1358265" cy="21551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386715"/>
            <a:ext cx="35394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텍스트 상자 48"/>
          <p:cNvSpPr txBox="1">
            <a:spLocks/>
          </p:cNvSpPr>
          <p:nvPr/>
        </p:nvSpPr>
        <p:spPr>
          <a:xfrm rot="0">
            <a:off x="1228725" y="3058795"/>
            <a:ext cx="41535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Ch14_nonPBR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" name="텍스트 상자 20"/>
          <p:cNvSpPr txBox="1">
            <a:spLocks/>
          </p:cNvSpPr>
          <p:nvPr/>
        </p:nvSpPr>
        <p:spPr>
          <a:xfrm rot="0">
            <a:off x="1224280" y="5565140"/>
            <a:ext cx="41484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그다음으로</a:t>
            </a:r>
            <a:r>
              <a:rPr lang="ko-KR" sz="1800">
                <a:latin typeface="맑은 고딕" charset="0"/>
                <a:ea typeface="맑은 고딕" charset="0"/>
              </a:rPr>
              <a:t> Ch19_nonPBR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" name="그림 21" descr="C:/Users/Admin1/AppData/Roaming/PolarisOffice/ETemp/25668_19456376/fImage16249296482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805" y="3848100"/>
            <a:ext cx="4134485" cy="1576705"/>
          </a:xfrm>
          <a:prstGeom prst="roundRect"/>
          <a:solidFill>
            <a:srgbClr val="EDEDED"/>
          </a:solidFill>
        </p:spPr>
      </p:pic>
      <p:pic>
        <p:nvPicPr>
          <p:cNvPr id="111" name="그림 22" descr="C:/Users/Admin1/AppData/Roaming/PolarisOffice/ETemp/25668_19456376/fImage1566225891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695" y="1447800"/>
            <a:ext cx="4130040" cy="1486535"/>
          </a:xfrm>
          <a:prstGeom prst="roundRect"/>
          <a:solidFill>
            <a:srgbClr val="EDEDED"/>
          </a:solidFill>
        </p:spPr>
      </p:pic>
      <p:pic>
        <p:nvPicPr>
          <p:cNvPr id="112" name="그림 25" descr="C:/Users/Admin1/AppData/Roaming/PolarisOffice/ETemp/25668_19456376/fImage12534259572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54785"/>
            <a:ext cx="4144010" cy="1241425"/>
          </a:xfrm>
          <a:prstGeom prst="roundRect"/>
          <a:solidFill>
            <a:srgbClr val="EDEDED"/>
          </a:solidFill>
        </p:spPr>
      </p:pic>
      <p:sp>
        <p:nvSpPr>
          <p:cNvPr id="113" name="텍스트 상자 28"/>
          <p:cNvSpPr txBox="1">
            <a:spLocks/>
          </p:cNvSpPr>
          <p:nvPr/>
        </p:nvSpPr>
        <p:spPr>
          <a:xfrm rot="0">
            <a:off x="6805930" y="2778125"/>
            <a:ext cx="41579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Animation Speed </a:t>
            </a:r>
            <a:r>
              <a:rPr lang="ko-KR" sz="1800">
                <a:latin typeface="맑은 고딕" charset="0"/>
                <a:ea typeface="맑은 고딕" charset="0"/>
              </a:rPr>
              <a:t>Button의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" name="그림 29" descr="C:/Users/Admin1/AppData/Roaming/PolarisOffice/ETemp/25668_19456376/fImage18780261147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3836035"/>
            <a:ext cx="4152900" cy="1346200"/>
          </a:xfrm>
          <a:prstGeom prst="roundRect"/>
          <a:solidFill>
            <a:srgbClr val="EDEDED"/>
          </a:solidFill>
        </p:spPr>
      </p:pic>
      <p:sp>
        <p:nvSpPr>
          <p:cNvPr id="115" name="텍스트 상자 32"/>
          <p:cNvSpPr txBox="1">
            <a:spLocks/>
          </p:cNvSpPr>
          <p:nvPr/>
        </p:nvSpPr>
        <p:spPr>
          <a:xfrm rot="0">
            <a:off x="6794500" y="5285105"/>
            <a:ext cx="41687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Ch14_nonPBR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Animator의 Culling Mode를 Cull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ompletely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386715"/>
            <a:ext cx="35394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 txBox="1">
            <a:spLocks/>
          </p:cNvSpPr>
          <p:nvPr/>
        </p:nvSpPr>
        <p:spPr>
          <a:xfrm rot="0">
            <a:off x="1221105" y="2799715"/>
            <a:ext cx="41484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Animator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" name="Rect 0"/>
          <p:cNvSpPr txBox="1">
            <a:spLocks/>
          </p:cNvSpPr>
          <p:nvPr/>
        </p:nvSpPr>
        <p:spPr>
          <a:xfrm rot="0">
            <a:off x="1229995" y="5288280"/>
            <a:ext cx="41567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</a:t>
            </a:r>
            <a:r>
              <a:rPr lang="ko-KR" sz="1800">
                <a:latin typeface="맑은 고딕" charset="0"/>
                <a:ea typeface="맑은 고딕" charset="0"/>
              </a:rPr>
              <a:t> Ch19_nonPBR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Animator의 Culling Mode를 Cull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ompletely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6814820" y="5293995"/>
            <a:ext cx="41484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Character Culling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오브젝트의 On Click(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그림 33" descr="C:/Users/Admin1/AppData/Roaming/PolarisOffice/ETemp/25668_19456376/fImage12204347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54785"/>
            <a:ext cx="4148455" cy="1238885"/>
          </a:xfrm>
          <a:prstGeom prst="roundRect"/>
          <a:solidFill>
            <a:srgbClr val="EDEDED"/>
          </a:solidFill>
        </p:spPr>
      </p:pic>
      <p:pic>
        <p:nvPicPr>
          <p:cNvPr id="117" name="그림 36" descr="C:/Users/Admin1/AppData/Roaming/PolarisOffice/ETemp/25668_19456376/fImage18959348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3844925"/>
            <a:ext cx="4156710" cy="1334135"/>
          </a:xfrm>
          <a:prstGeom prst="roundRect"/>
          <a:solidFill>
            <a:srgbClr val="EDEDED"/>
          </a:solidFill>
        </p:spPr>
      </p:pic>
      <p:pic>
        <p:nvPicPr>
          <p:cNvPr id="118" name="그림 40" descr="C:/Users/Admin1/AppData/Roaming/PolarisOffice/ETemp/25668_19456376/fImage3017351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0390" y="1454785"/>
            <a:ext cx="2763520" cy="1282065"/>
          </a:xfrm>
          <a:prstGeom prst="roundRect"/>
          <a:solidFill>
            <a:srgbClr val="EDEDED"/>
          </a:solidFill>
        </p:spPr>
      </p:pic>
      <p:pic>
        <p:nvPicPr>
          <p:cNvPr id="119" name="그림 41" descr="C:/Users/Admin1/AppData/Roaming/PolarisOffice/ETemp/25668_19456376/fImage12119352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54785"/>
            <a:ext cx="1282065" cy="1287780"/>
          </a:xfrm>
          <a:prstGeom prst="roundRect"/>
          <a:solidFill>
            <a:srgbClr val="EDEDED"/>
          </a:solidFill>
        </p:spPr>
      </p:pic>
      <p:sp>
        <p:nvSpPr>
          <p:cNvPr id="120" name="텍스트 상자 44"/>
          <p:cNvSpPr txBox="1">
            <a:spLocks/>
          </p:cNvSpPr>
          <p:nvPr/>
        </p:nvSpPr>
        <p:spPr>
          <a:xfrm rot="0">
            <a:off x="6823075" y="2854325"/>
            <a:ext cx="4140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Animation Speed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On Click(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" name="그림 45" descr="C:/Users/Admin1/AppData/Roaming/PolarisOffice/ETemp/25668_19456376/fImage12048354814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3904615"/>
            <a:ext cx="1264920" cy="1282700"/>
          </a:xfrm>
          <a:prstGeom prst="roundRect"/>
          <a:solidFill>
            <a:srgbClr val="EDEDED"/>
          </a:solidFill>
        </p:spPr>
      </p:pic>
      <p:pic>
        <p:nvPicPr>
          <p:cNvPr id="122" name="그림 48" descr="C:/Users/Admin1/AppData/Roaming/PolarisOffice/ETemp/25668_19456376/fImage3017355328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0390" y="3905250"/>
            <a:ext cx="2762885" cy="12928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107815" y="367030"/>
            <a:ext cx="39903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28" name="텍스트 상자 7"/>
          <p:cNvSpPr txBox="1">
            <a:spLocks/>
          </p:cNvSpPr>
          <p:nvPr/>
        </p:nvSpPr>
        <p:spPr>
          <a:xfrm rot="0">
            <a:off x="1247140" y="4972050"/>
            <a:ext cx="41313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AnimationManager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bool 변수를 선언한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float 변수와 Animator 변수를 </a:t>
            </a:r>
            <a:r>
              <a:rPr lang="ko-KR" sz="1800">
                <a:latin typeface="맑은 고딕" charset="0"/>
                <a:ea typeface="맑은 고딕" charset="0"/>
              </a:rPr>
              <a:t>배열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9" name="그림 1" descr="C:/Users/Admin1/AppData/Roaming/PolarisOffice/ETemp/25668_19456376/fImage180964247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63040"/>
            <a:ext cx="4146550" cy="3576320"/>
          </a:xfrm>
          <a:prstGeom prst="roundRect"/>
          <a:solidFill>
            <a:srgbClr val="EDEDED"/>
          </a:solidFill>
        </p:spPr>
      </p:pic>
      <p:sp>
        <p:nvSpPr>
          <p:cNvPr id="130" name="텍스트 상자 4"/>
          <p:cNvSpPr txBox="1">
            <a:spLocks/>
          </p:cNvSpPr>
          <p:nvPr/>
        </p:nvSpPr>
        <p:spPr>
          <a:xfrm rot="0">
            <a:off x="6805930" y="5248910"/>
            <a:ext cx="413194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애니메이션</a:t>
            </a:r>
            <a:r>
              <a:rPr lang="ko-KR" sz="1800">
                <a:latin typeface="맑은 고딕" charset="0"/>
                <a:ea typeface="맑은 고딕" charset="0"/>
              </a:rPr>
              <a:t> 리타켓팅이란?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같은</a:t>
            </a:r>
            <a:r>
              <a:rPr lang="ko-KR" sz="1800">
                <a:latin typeface="맑은 고딕" charset="0"/>
                <a:ea typeface="맑은 고딕" charset="0"/>
              </a:rPr>
              <a:t> 애니메이션을 다양한 캐릭터 </a:t>
            </a:r>
            <a:r>
              <a:rPr lang="ko-KR" sz="1800">
                <a:latin typeface="맑은 고딕" charset="0"/>
                <a:ea typeface="맑은 고딕" charset="0"/>
              </a:rPr>
              <a:t>모델에</a:t>
            </a:r>
            <a:r>
              <a:rPr lang="ko-KR" sz="1800">
                <a:latin typeface="맑은 고딕" charset="0"/>
                <a:ea typeface="맑은 고딕" charset="0"/>
              </a:rPr>
              <a:t> 동시에 적용하는 기법입니다.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1" name="그림 49" descr="C:/Users/Admin1/AppData/Roaming/PolarisOffice/ETemp/25668_19456376/fImage55244356682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3714750"/>
            <a:ext cx="4139565" cy="1169035"/>
          </a:xfrm>
          <a:prstGeom prst="roundRect"/>
          <a:solidFill>
            <a:srgbClr val="EDEDED"/>
          </a:solidFill>
        </p:spPr>
      </p:pic>
      <p:pic>
        <p:nvPicPr>
          <p:cNvPr id="132" name="그림 52" descr="C:/Users/Admin1/AppData/Roaming/PolarisOffice/ETemp/25668_19456376/fImage3017357996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58745" y="1445895"/>
            <a:ext cx="2719705" cy="1135380"/>
          </a:xfrm>
          <a:prstGeom prst="roundRect"/>
          <a:solidFill>
            <a:srgbClr val="EDEDED"/>
          </a:solidFill>
        </p:spPr>
      </p:pic>
      <p:pic>
        <p:nvPicPr>
          <p:cNvPr id="133" name="그림 53" descr="C:/Users/Admin1/AppData/Roaming/PolarisOffice/ETemp/25668_19456376/fImage1213935849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0950" y="1445895"/>
            <a:ext cx="1304290" cy="1135380"/>
          </a:xfrm>
          <a:prstGeom prst="roundRect"/>
          <a:solidFill>
            <a:srgbClr val="EDEDED"/>
          </a:solidFill>
        </p:spPr>
      </p:pic>
      <p:sp>
        <p:nvSpPr>
          <p:cNvPr id="134" name="텍스트 상자 56"/>
          <p:cNvSpPr txBox="1">
            <a:spLocks/>
          </p:cNvSpPr>
          <p:nvPr/>
        </p:nvSpPr>
        <p:spPr>
          <a:xfrm rot="0">
            <a:off x="1249045" y="2662555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Everything Culling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2630" y="419735"/>
            <a:ext cx="31305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238885" y="5176520"/>
            <a:ext cx="41332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sz="1800">
                <a:latin typeface="맑은 고딕" charset="0"/>
                <a:ea typeface="맑은 고딕" charset="0"/>
              </a:rPr>
              <a:t> Character 메뉴를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Mouse</a:t>
            </a:r>
            <a:r>
              <a:rPr lang="ko-KR" sz="1800">
                <a:latin typeface="맑은 고딕" charset="0"/>
                <a:ea typeface="맑은 고딕" charset="0"/>
              </a:rPr>
              <a:t>y</a:t>
            </a:r>
            <a:r>
              <a:rPr sz="1800">
                <a:latin typeface="맑은 고딕" charset="0"/>
                <a:ea typeface="맑은 고딕" charset="0"/>
              </a:rPr>
              <a:t> 캐릭터를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5" descr="C:/Users/Admin1/AppData/Roaming/PolarisOffice/ETemp/20852_9486176/fImage403992247633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54785"/>
            <a:ext cx="4133215" cy="3559810"/>
          </a:xfrm>
          <a:prstGeom prst="roundRect"/>
          <a:solidFill>
            <a:srgbClr val="EDEDED"/>
          </a:solidFill>
        </p:spPr>
      </p:pic>
      <p:sp>
        <p:nvSpPr>
          <p:cNvPr id="38" name="텍스트 상자 8"/>
          <p:cNvSpPr txBox="1">
            <a:spLocks/>
          </p:cNvSpPr>
          <p:nvPr/>
        </p:nvSpPr>
        <p:spPr>
          <a:xfrm rot="0">
            <a:off x="6825615" y="3004820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F</a:t>
            </a:r>
            <a:r>
              <a:rPr sz="1800">
                <a:latin typeface="맑은 고딕" charset="0"/>
                <a:ea typeface="맑은 고딕" charset="0"/>
              </a:rPr>
              <a:t>ormat에 FBX for Unity(.fbx)로 설정하고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9" descr="C:/Users/Admin1/AppData/Roaming/PolarisOffice/ETemp/20852_9486176/fImage6991249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39565" cy="1412240"/>
          </a:xfrm>
          <a:prstGeom prst="roundRect"/>
          <a:solidFill>
            <a:srgbClr val="EDEDED"/>
          </a:solidFill>
        </p:spPr>
      </p:pic>
      <p:pic>
        <p:nvPicPr>
          <p:cNvPr id="40" name="그림 10" descr="C:/Users/Admin1/AppData/Roaming/PolarisOffice/ETemp/20852_9486176/fImage3910250916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330" y="4258945"/>
            <a:ext cx="744220" cy="763270"/>
          </a:xfrm>
          <a:prstGeom prst="roundRect"/>
          <a:solidFill>
            <a:srgbClr val="EDEDED"/>
          </a:solidFill>
        </p:spPr>
      </p:pic>
      <p:pic>
        <p:nvPicPr>
          <p:cNvPr id="41" name="그림 11" descr="C:/Users/Admin1/AppData/Roaming/PolarisOffice/ETemp/20852_9486176/fImage6782251572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38820" y="4173855"/>
            <a:ext cx="2624455" cy="948055"/>
          </a:xfrm>
          <a:prstGeom prst="roundRect"/>
          <a:solidFill>
            <a:srgbClr val="EDEDED"/>
          </a:solidFill>
        </p:spPr>
      </p:pic>
      <p:pic>
        <p:nvPicPr>
          <p:cNvPr id="42" name="그림 16" descr="C:/Users/Admin1/AppData/Roaming/PolarisOffice/ETemp/20852_9486176/fImage224217252147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06995" y="4454525"/>
            <a:ext cx="554990" cy="378460"/>
          </a:xfrm>
          <a:prstGeom prst="rect"/>
          <a:noFill/>
        </p:spPr>
      </p:pic>
      <p:sp>
        <p:nvSpPr>
          <p:cNvPr id="43" name="텍스트 상자 17"/>
          <p:cNvSpPr txBox="1">
            <a:spLocks/>
          </p:cNvSpPr>
          <p:nvPr/>
        </p:nvSpPr>
        <p:spPr>
          <a:xfrm rot="0">
            <a:off x="6811010" y="5269230"/>
            <a:ext cx="4152265" cy="8623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sz="1800">
                <a:latin typeface="맑은 고딕" charset="0"/>
                <a:ea typeface="맑은 고딕" charset="0"/>
              </a:rPr>
              <a:t>그다음 다운로드 받은 캐릭터를 유니티 Pr</a:t>
            </a:r>
            <a:r>
              <a:rPr lang="ko-KR" sz="1800">
                <a:latin typeface="맑은 고딕" charset="0"/>
                <a:ea typeface="맑은 고딕" charset="0"/>
              </a:rPr>
              <a:t>oject 폴더에 있는 Model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15485" y="367665"/>
            <a:ext cx="31743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247140" y="5210175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23"/>
          <p:cNvSpPr txBox="1">
            <a:spLocks/>
          </p:cNvSpPr>
          <p:nvPr/>
        </p:nvSpPr>
        <p:spPr>
          <a:xfrm rot="0">
            <a:off x="6823075" y="5487035"/>
            <a:ext cx="41484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저장하기 위한 폴더를 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18" descr="C:/Users/Admin1/AppData/Roaming/PolarisOffice/ETemp/20852_9486176/fImage28611254935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5895"/>
            <a:ext cx="4140200" cy="3629025"/>
          </a:xfrm>
          <a:prstGeom prst="rect"/>
          <a:noFill/>
        </p:spPr>
      </p:pic>
      <p:pic>
        <p:nvPicPr>
          <p:cNvPr id="42" name="그림 22" descr="C:/Users/Admin1/AppData/Roaming/PolarisOffice/ETemp/20852_9486176/fImage26744255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39565" cy="2512060"/>
          </a:xfrm>
          <a:prstGeom prst="rect"/>
          <a:noFill/>
        </p:spPr>
      </p:pic>
      <p:pic>
        <p:nvPicPr>
          <p:cNvPr id="43" name="그림 24" descr="C:/Users/Admin1/AppData/Roaming/PolarisOffice/ETemp/20852_9486176/fImage23715256446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805" y="4196080"/>
            <a:ext cx="4150360" cy="11823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341630"/>
            <a:ext cx="31483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238250" y="4222750"/>
            <a:ext cx="4140835" cy="20624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Type을 Humanoid로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Avatar Definition을 Create </a:t>
            </a:r>
            <a:r>
              <a:rPr lang="ko-KR" sz="1800">
                <a:latin typeface="맑은 고딕" charset="0"/>
                <a:ea typeface="맑은 고딕" charset="0"/>
              </a:rPr>
              <a:t>From</a:t>
            </a:r>
            <a:r>
              <a:rPr lang="ko-KR" sz="1800">
                <a:latin typeface="맑은 고딕" charset="0"/>
                <a:ea typeface="맑은 고딕" charset="0"/>
              </a:rPr>
              <a:t> This Model로 설정하고 Apply를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46" descr="C:/Users/Admin1/AppData/Roaming/PolarisOffice/ETemp/25668_19456376/fImage20161363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4152265" cy="2602230"/>
          </a:xfrm>
          <a:prstGeom prst="roundRect"/>
          <a:solidFill>
            <a:srgbClr val="EDEDED"/>
          </a:solidFill>
        </p:spPr>
      </p:pic>
      <p:sp>
        <p:nvSpPr>
          <p:cNvPr id="45" name="텍스트 상자 89"/>
          <p:cNvSpPr txBox="1">
            <a:spLocks/>
          </p:cNvSpPr>
          <p:nvPr/>
        </p:nvSpPr>
        <p:spPr>
          <a:xfrm rot="0">
            <a:off x="6819900" y="5325110"/>
            <a:ext cx="414401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Animator 폴더에</a:t>
            </a:r>
            <a:r>
              <a:rPr sz="1800">
                <a:latin typeface="맑은 고딕" charset="0"/>
                <a:ea typeface="맑은 고딕" charset="0"/>
              </a:rPr>
              <a:t> Animator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90" descr="C:/Users/Admin1/AppData/Roaming/PolarisOffice/ETemp/25668_19456376/fImage41571406814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54785"/>
            <a:ext cx="4135120" cy="36880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4510" y="384810"/>
            <a:ext cx="3528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3" name="그림 68" descr="C:/Users/Admin1/AppData/Roaming/PolarisOffice/ETemp/20852_9486176/fImage476511379328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366520"/>
            <a:ext cx="4139565" cy="3668395"/>
          </a:xfrm>
          <a:prstGeom prst="rect"/>
          <a:noFill/>
        </p:spPr>
      </p:pic>
      <p:sp>
        <p:nvSpPr>
          <p:cNvPr id="54" name="텍스트 상자 69"/>
          <p:cNvSpPr txBox="1">
            <a:spLocks/>
          </p:cNvSpPr>
          <p:nvPr/>
        </p:nvSpPr>
        <p:spPr>
          <a:xfrm rot="0">
            <a:off x="6809740" y="5198110"/>
            <a:ext cx="4136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 </a:t>
            </a:r>
            <a:r>
              <a:rPr sz="1800">
                <a:latin typeface="맑은 고딕" charset="0"/>
                <a:ea typeface="맑은 고딕" charset="0"/>
              </a:rPr>
              <a:t>그리고 mixamo에서 Animation을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Hip Hop Dancing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91"/>
          <p:cNvSpPr txBox="1">
            <a:spLocks/>
          </p:cNvSpPr>
          <p:nvPr/>
        </p:nvSpPr>
        <p:spPr>
          <a:xfrm rot="0">
            <a:off x="1229995" y="2633345"/>
            <a:ext cx="41484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생성한 캐릭터 컨트롤러의 이름을 Public Animator Control이라는 이름으로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92" descr="C:/Users/Admin1/AppData/Roaming/PolarisOffice/ETemp/20852_9486176/fImage4484408682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63675"/>
            <a:ext cx="4152900" cy="1059815"/>
          </a:xfrm>
          <a:prstGeom prst="roundRect"/>
          <a:solidFill>
            <a:srgbClr val="EDEDED"/>
          </a:solidFill>
        </p:spPr>
      </p:pic>
      <p:pic>
        <p:nvPicPr>
          <p:cNvPr id="57" name="그림 93" descr="C:/Users/Admin1/AppData/Roaming/PolarisOffice/ETemp/20852_9486176/fImage5787409996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3783965"/>
            <a:ext cx="1332230" cy="1275715"/>
          </a:xfrm>
          <a:prstGeom prst="roundRect"/>
          <a:solidFill>
            <a:srgbClr val="EDEDED"/>
          </a:solidFill>
        </p:spPr>
      </p:pic>
      <p:pic>
        <p:nvPicPr>
          <p:cNvPr id="58" name="그림 94" descr="C:/Users/Admin1/AppData/Roaming/PolarisOffice/ETemp/20852_9486176/fImage683341049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9070" y="3784600"/>
            <a:ext cx="2665730" cy="1266190"/>
          </a:xfrm>
          <a:prstGeom prst="roundRect"/>
          <a:solidFill>
            <a:srgbClr val="EDEDED"/>
          </a:solidFill>
        </p:spPr>
      </p:pic>
      <p:sp>
        <p:nvSpPr>
          <p:cNvPr id="59" name="텍스트 상자 95"/>
          <p:cNvSpPr txBox="1">
            <a:spLocks/>
          </p:cNvSpPr>
          <p:nvPr/>
        </p:nvSpPr>
        <p:spPr>
          <a:xfrm rot="0">
            <a:off x="1229360" y="5201920"/>
            <a:ext cx="41503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있는 Model 폴더에 Ch14_nonPBR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58005" y="382905"/>
            <a:ext cx="34791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71"/>
          <p:cNvSpPr txBox="1">
            <a:spLocks/>
          </p:cNvSpPr>
          <p:nvPr/>
        </p:nvSpPr>
        <p:spPr>
          <a:xfrm rot="0">
            <a:off x="1229995" y="4717415"/>
            <a:ext cx="4090035" cy="15087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Format은 FBX for </a:t>
            </a:r>
            <a:r>
              <a:rPr sz="1800">
                <a:latin typeface="맑은 고딕" charset="0"/>
                <a:ea typeface="맑은 고딕" charset="0"/>
              </a:rPr>
              <a:t>Unity(.fbx)로</a:t>
            </a:r>
            <a:r>
              <a:rPr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</a:t>
            </a:r>
            <a:r>
              <a:rPr sz="1800">
                <a:latin typeface="맑은 고딕" charset="0"/>
                <a:ea typeface="맑은 고딕" charset="0"/>
              </a:rPr>
              <a:t> Skin은 Whitout Skin으로 </a:t>
            </a:r>
            <a:r>
              <a:rPr sz="1800">
                <a:latin typeface="맑은 고딕" charset="0"/>
                <a:ea typeface="맑은 고딕" charset="0"/>
              </a:rPr>
              <a:t>설정한</a:t>
            </a:r>
            <a:r>
              <a:rPr sz="1800">
                <a:latin typeface="맑은 고딕" charset="0"/>
                <a:ea typeface="맑은 고딕" charset="0"/>
              </a:rPr>
              <a:t>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72" descr="C:/Users/Admin1/AppData/Roaming/PolarisOffice/ETemp/25668_19456376/fImage11347382299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1457325"/>
            <a:ext cx="4100195" cy="3082925"/>
          </a:xfrm>
          <a:prstGeom prst="roundRect"/>
          <a:solidFill>
            <a:srgbClr val="EDEDED"/>
          </a:solidFill>
        </p:spPr>
      </p:pic>
      <p:pic>
        <p:nvPicPr>
          <p:cNvPr id="56" name="그림 7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3910" y="1454785"/>
            <a:ext cx="2530475" cy="1043940"/>
          </a:xfrm>
          <a:prstGeom prst="roundRect"/>
          <a:solidFill>
            <a:srgbClr val="EDEDED"/>
          </a:solidFill>
        </p:spPr>
      </p:pic>
      <p:pic>
        <p:nvPicPr>
          <p:cNvPr id="57" name="그림 8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614170"/>
            <a:ext cx="840740" cy="725170"/>
          </a:xfrm>
          <a:prstGeom prst="roundRect"/>
          <a:solidFill>
            <a:srgbClr val="EDEDED"/>
          </a:solidFill>
        </p:spPr>
      </p:pic>
      <p:pic>
        <p:nvPicPr>
          <p:cNvPr id="58" name="그림 8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67320" y="1775460"/>
            <a:ext cx="563880" cy="396875"/>
          </a:xfrm>
          <a:prstGeom prst="rect"/>
          <a:noFill/>
        </p:spPr>
      </p:pic>
      <p:sp>
        <p:nvSpPr>
          <p:cNvPr id="59" name="텍스트 상자 86"/>
          <p:cNvSpPr txBox="1">
            <a:spLocks/>
          </p:cNvSpPr>
          <p:nvPr/>
        </p:nvSpPr>
        <p:spPr>
          <a:xfrm rot="0">
            <a:off x="6807200" y="2635885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Hip Hop Dancing 애니메이션을 Project 폴더에 있는 Animation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97"/>
          <p:cNvSpPr txBox="1">
            <a:spLocks/>
          </p:cNvSpPr>
          <p:nvPr/>
        </p:nvSpPr>
        <p:spPr>
          <a:xfrm rot="0">
            <a:off x="6821805" y="5552440"/>
            <a:ext cx="413448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h14_nonPBR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1" descr="C:/Users/Admin1/AppData/Roaming/PolarisOffice/ETemp/25668_19456376/fImage159682941942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3770630"/>
            <a:ext cx="4131310" cy="16567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398145"/>
            <a:ext cx="3643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47775" y="5326380"/>
            <a:ext cx="41154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Animation Clip의 이름을 Hip Hop Dancing이라고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6829425" y="4107815"/>
            <a:ext cx="411543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Hip Hop D</a:t>
            </a:r>
            <a:r>
              <a:rPr lang="ko-KR" sz="1800">
                <a:latin typeface="맑은 고딕" charset="0"/>
                <a:ea typeface="맑은 고딕" charset="0"/>
              </a:rPr>
              <a:t>ancing 애니메이션의 Rig</a:t>
            </a:r>
            <a:r>
              <a:rPr sz="1800">
                <a:latin typeface="맑은 고딕" charset="0"/>
                <a:ea typeface="맑은 고딕" charset="0"/>
              </a:rPr>
              <a:t>에 Animation </a:t>
            </a:r>
            <a:r>
              <a:rPr lang="ko-KR" sz="1800">
                <a:latin typeface="맑은 고딕" charset="0"/>
                <a:ea typeface="맑은 고딕" charset="0"/>
              </a:rPr>
              <a:t>Type을 Humanoid로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Avatar Definition을 Create From This Model로 설정하고 Apply를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1" descr="C:/Users/Admin1/AppData/Roaming/PolarisOffice/ETemp/20852_9486176/fImage2540618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66850"/>
            <a:ext cx="4115435" cy="3677285"/>
          </a:xfrm>
          <a:prstGeom prst="rect"/>
          <a:noFill/>
        </p:spPr>
      </p:pic>
      <p:pic>
        <p:nvPicPr>
          <p:cNvPr id="63" name="그림 6" descr="C:/Users/Admin1/AppData/Roaming/PolarisOffice/ETemp/20852_9486176/fImage19806184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57325"/>
            <a:ext cx="4124960" cy="24961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436245"/>
            <a:ext cx="3643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38885" y="5271135"/>
            <a:ext cx="41154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Hip Hop D</a:t>
            </a:r>
            <a:r>
              <a:rPr lang="ko-KR" sz="1800">
                <a:latin typeface="맑은 고딕" charset="0"/>
                <a:ea typeface="맑은 고딕" charset="0"/>
              </a:rPr>
              <a:t>ancing</a:t>
            </a:r>
            <a:r>
              <a:rPr sz="1800">
                <a:latin typeface="맑은 고딕" charset="0"/>
                <a:ea typeface="맑은 고딕" charset="0"/>
              </a:rPr>
              <a:t>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13"/>
          <p:cNvSpPr txBox="1">
            <a:spLocks/>
          </p:cNvSpPr>
          <p:nvPr/>
        </p:nvSpPr>
        <p:spPr>
          <a:xfrm rot="0">
            <a:off x="1238250" y="2919095"/>
            <a:ext cx="41427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 </a:t>
            </a:r>
            <a:r>
              <a:rPr sz="1800">
                <a:latin typeface="맑은 고딕" charset="0"/>
                <a:ea typeface="맑은 고딕" charset="0"/>
              </a:rPr>
              <a:t>이제 public Animat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sz="1800">
                <a:latin typeface="맑은 고딕" charset="0"/>
                <a:ea typeface="맑은 고딕" charset="0"/>
              </a:rPr>
              <a:t>r Contr</a:t>
            </a:r>
            <a:r>
              <a:rPr lang="ko-KR" sz="1800">
                <a:latin typeface="맑은 고딕" charset="0"/>
                <a:ea typeface="맑은 고딕" charset="0"/>
              </a:rPr>
              <a:t>oller</a:t>
            </a:r>
            <a:r>
              <a:rPr sz="1800">
                <a:latin typeface="맑은 고딕" charset="0"/>
                <a:ea typeface="맑은 고딕" charset="0"/>
              </a:rPr>
              <a:t>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19" descr="C:/Users/Admin1/AppData/Roaming/PolarisOffice/ETemp/20852_9486176/fImage3207200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4170680"/>
            <a:ext cx="841375" cy="839470"/>
          </a:xfrm>
          <a:prstGeom prst="roundRect"/>
          <a:solidFill>
            <a:srgbClr val="EDEDED"/>
          </a:solidFill>
        </p:spPr>
      </p:pic>
      <p:pic>
        <p:nvPicPr>
          <p:cNvPr id="71" name="그림 27" descr="C:/Users/Admin1/AppData/Roaming/PolarisOffice/ETemp/20852_9486176/fImage10712207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38400" y="4010025"/>
            <a:ext cx="2934335" cy="1139825"/>
          </a:xfrm>
          <a:prstGeom prst="roundRect"/>
          <a:solidFill>
            <a:srgbClr val="EDEDED"/>
          </a:solidFill>
        </p:spPr>
      </p:pic>
      <p:pic>
        <p:nvPicPr>
          <p:cNvPr id="70" name="그림 25" descr="C:/Users/Admin1/AppData/Roaming/PolarisOffice/ETemp/20852_9486176/fImage2242173905436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952625" y="4326890"/>
            <a:ext cx="772160" cy="516255"/>
          </a:xfrm>
          <a:prstGeom prst="rect"/>
          <a:noFill/>
        </p:spPr>
      </p:pic>
      <p:pic>
        <p:nvPicPr>
          <p:cNvPr id="72" name="그림 30" descr="C:/Users/Admin1/AppData/Roaming/PolarisOffice/ETemp/20852_9486176/fImage21023208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47800"/>
            <a:ext cx="4134485" cy="1376045"/>
          </a:xfrm>
          <a:prstGeom prst="rect"/>
          <a:noFill/>
        </p:spPr>
      </p:pic>
      <p:pic>
        <p:nvPicPr>
          <p:cNvPr id="73" name="그림 32" descr="C:/Users/Admin1/AppData/Roaming/PolarisOffice/ETemp/20852_9486176/fImage19350209572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47165"/>
            <a:ext cx="4119880" cy="2138680"/>
          </a:xfrm>
          <a:prstGeom prst="roundRect"/>
          <a:solidFill>
            <a:srgbClr val="EDEDED"/>
          </a:solidFill>
        </p:spPr>
      </p:pic>
      <p:pic>
        <p:nvPicPr>
          <p:cNvPr id="74" name="그림 35" descr="C:/Users/Admin1/AppData/Roaming/PolarisOffice/ETemp/20852_9486176/fImage4484408682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790" y="3759835"/>
            <a:ext cx="4115435" cy="1154430"/>
          </a:xfrm>
          <a:prstGeom prst="roundRect"/>
          <a:solidFill>
            <a:srgbClr val="EDEDED"/>
          </a:solidFill>
        </p:spPr>
      </p:pic>
      <p:cxnSp>
        <p:nvCxnSpPr>
          <p:cNvPr id="75" name="도형 36"/>
          <p:cNvCxnSpPr/>
          <p:nvPr/>
        </p:nvCxnSpPr>
        <p:spPr>
          <a:xfrm rot="0" flipV="1">
            <a:off x="7931785" y="1819275"/>
            <a:ext cx="2927350" cy="22510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텍스트 상자 37"/>
          <p:cNvSpPr txBox="1">
            <a:spLocks/>
          </p:cNvSpPr>
          <p:nvPr/>
        </p:nvSpPr>
        <p:spPr>
          <a:xfrm rot="0">
            <a:off x="6830060" y="4996180"/>
            <a:ext cx="41243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Ch14_nonPBR 오브젝트에 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있는 </a:t>
            </a:r>
            <a:r>
              <a:rPr lang="ko-KR" sz="1800">
                <a:latin typeface="맑은 고딕" charset="0"/>
                <a:ea typeface="맑은 고딕" charset="0"/>
              </a:rPr>
              <a:t>Animator 폴더에 </a:t>
            </a:r>
            <a:r>
              <a:rPr lang="ko-KR" sz="1800">
                <a:latin typeface="맑은 고딕" charset="0"/>
                <a:ea typeface="맑은 고딕" charset="0"/>
              </a:rPr>
              <a:t>Public Animation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419735"/>
            <a:ext cx="3643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47140" y="5219065"/>
            <a:ext cx="41332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mixamo에서 </a:t>
            </a:r>
            <a:r>
              <a:rPr sz="1800">
                <a:latin typeface="맑은 고딕" charset="0"/>
                <a:ea typeface="맑은 고딕" charset="0"/>
              </a:rPr>
              <a:t>Character 메뉴를 선택하고 원하는 캐릭터를 하</a:t>
            </a:r>
            <a:r>
              <a:rPr lang="ko-KR" sz="1800">
                <a:latin typeface="맑은 고딕" charset="0"/>
                <a:ea typeface="맑은 고딕" charset="0"/>
              </a:rPr>
              <a:t>나 더</a:t>
            </a:r>
            <a:r>
              <a:rPr sz="1800">
                <a:latin typeface="맑은 고딕" charset="0"/>
                <a:ea typeface="맑은 고딕" charset="0"/>
              </a:rPr>
              <a:t> Download합니다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7" name="그림 38" descr="C:/Users/Admin1/AppData/Roaming/PolarisOffice/ETemp/20852_9486176/fImage430463227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54785"/>
            <a:ext cx="4132580" cy="3584575"/>
          </a:xfrm>
          <a:prstGeom prst="rect"/>
          <a:noFill/>
        </p:spPr>
      </p:pic>
      <p:sp>
        <p:nvSpPr>
          <p:cNvPr id="78" name="텍스트 상자 39"/>
          <p:cNvSpPr txBox="1">
            <a:spLocks/>
          </p:cNvSpPr>
          <p:nvPr/>
        </p:nvSpPr>
        <p:spPr>
          <a:xfrm rot="0">
            <a:off x="6824980" y="302641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 </a:t>
            </a:r>
            <a:r>
              <a:rPr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lang="ko-KR" sz="1800">
                <a:latin typeface="맑은 고딕" charset="0"/>
                <a:ea typeface="맑은 고딕" charset="0"/>
              </a:rPr>
              <a:t> F</a:t>
            </a:r>
            <a:r>
              <a:rPr sz="1800">
                <a:latin typeface="맑은 고딕" charset="0"/>
                <a:ea typeface="맑은 고딕" charset="0"/>
              </a:rPr>
              <a:t>ormat에 FBX for Unity(.fbx)로 설정하고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그림 40" descr="C:/Users/Admin1/AppData/Roaming/PolarisOffice/ETemp/20852_9486176/fImage6991249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7800"/>
            <a:ext cx="4140200" cy="1462405"/>
          </a:xfrm>
          <a:prstGeom prst="roundRect"/>
          <a:solidFill>
            <a:srgbClr val="EDEDED"/>
          </a:solidFill>
        </p:spPr>
      </p:pic>
      <p:pic>
        <p:nvPicPr>
          <p:cNvPr id="80" name="그림 41" descr="C:/Users/Admin1/AppData/Roaming/PolarisOffice/ETemp/20852_9486176/fImage8760230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46135" y="4130675"/>
            <a:ext cx="2517140" cy="982345"/>
          </a:xfrm>
          <a:prstGeom prst="roundRect"/>
          <a:solidFill>
            <a:srgbClr val="EDEDED"/>
          </a:solidFill>
        </p:spPr>
      </p:pic>
      <p:pic>
        <p:nvPicPr>
          <p:cNvPr id="81" name="그림 42" descr="C:/Users/Admin1/AppData/Roaming/PolarisOffice/ETemp/20852_9486176/fImage4190231696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4230370"/>
            <a:ext cx="833755" cy="790575"/>
          </a:xfrm>
          <a:prstGeom prst="roundRect"/>
          <a:solidFill>
            <a:srgbClr val="EDEDED"/>
          </a:solidFill>
        </p:spPr>
      </p:pic>
      <p:sp>
        <p:nvSpPr>
          <p:cNvPr id="82" name="텍스트 상자 47"/>
          <p:cNvSpPr txBox="1">
            <a:spLocks/>
          </p:cNvSpPr>
          <p:nvPr/>
        </p:nvSpPr>
        <p:spPr>
          <a:xfrm rot="0">
            <a:off x="6832600" y="5312410"/>
            <a:ext cx="4139565" cy="8623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다운로드 받은 캐릭터를 유니티 Pr</a:t>
            </a:r>
            <a:r>
              <a:rPr lang="ko-KR" sz="1800">
                <a:latin typeface="맑은 고딕" charset="0"/>
                <a:ea typeface="맑은 고딕" charset="0"/>
              </a:rPr>
              <a:t>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있는 Model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3" name="그림 48" descr="C:/Users/Admin1/AppData/Roaming/PolarisOffice/ETemp/20852_9486176/fImage224217252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74940" y="4445000"/>
            <a:ext cx="572770" cy="3517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