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7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21276_22597480/fImage4581148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32225"/>
            <a:ext cx="2946400" cy="133794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 descr="C:/Users/Admin1/AppData/Roaming/PolarisOffice/ETemp/156_24035824/fImage2659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2816225" cy="3560445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 descr="C:/Users/Admin1/AppData/Roaming/PolarisOffice/ETemp/21312_17687784/fImage534126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21312_17687784/fImage6937265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21312_17687784/fImage5785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71925"/>
            <a:ext cx="4139565" cy="145796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 descr="C:/Users/Admin1/AppData/Roaming/PolarisOffice/ETemp/21312_17687784/fImage8222269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 descr="C:/Users/Admin1/AppData/Roaming/PolarisOffice/ETemp/21312_17687784/fImage3166827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 descr="C:/Users/Admin1/AppData/Roaming/PolarisOffice/ETemp/21312_17687784/fImage223127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 descr="C:/Users/Admin1/AppData/Roaming/PolarisOffice/ETemp/21312_17687784/fImage825627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 descr="C:/Users/Admin1/AppData/Roaming/PolarisOffice/ETemp/21312_17687784/fImage942275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10380" y="464820"/>
            <a:ext cx="3580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Coroutine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